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3651" r:id="rId2"/>
    <p:sldMasterId id="2147483652" r:id="rId3"/>
    <p:sldMasterId id="2147483654" r:id="rId4"/>
    <p:sldMasterId id="2147483660" r:id="rId5"/>
    <p:sldMasterId id="2147483655" r:id="rId6"/>
    <p:sldMasterId id="2147483656" r:id="rId7"/>
    <p:sldMasterId id="2147483666" r:id="rId8"/>
    <p:sldMasterId id="2147486011" r:id="rId9"/>
    <p:sldMasterId id="2147489047" r:id="rId10"/>
    <p:sldMasterId id="2147489443" r:id="rId11"/>
    <p:sldMasterId id="2147489605" r:id="rId12"/>
    <p:sldMasterId id="2147497871" r:id="rId13"/>
  </p:sldMasterIdLst>
  <p:notesMasterIdLst>
    <p:notesMasterId r:id="rId67"/>
  </p:notesMasterIdLst>
  <p:handoutMasterIdLst>
    <p:handoutMasterId r:id="rId68"/>
  </p:handoutMasterIdLst>
  <p:sldIdLst>
    <p:sldId id="485" r:id="rId14"/>
    <p:sldId id="806" r:id="rId15"/>
    <p:sldId id="628" r:id="rId16"/>
    <p:sldId id="1107" r:id="rId17"/>
    <p:sldId id="861" r:id="rId18"/>
    <p:sldId id="862" r:id="rId19"/>
    <p:sldId id="659" r:id="rId20"/>
    <p:sldId id="838" r:id="rId21"/>
    <p:sldId id="827" r:id="rId22"/>
    <p:sldId id="661" r:id="rId23"/>
    <p:sldId id="1108" r:id="rId24"/>
    <p:sldId id="758" r:id="rId25"/>
    <p:sldId id="830" r:id="rId26"/>
    <p:sldId id="811" r:id="rId27"/>
    <p:sldId id="812" r:id="rId28"/>
    <p:sldId id="1106" r:id="rId29"/>
    <p:sldId id="336" r:id="rId30"/>
    <p:sldId id="1040" r:id="rId31"/>
    <p:sldId id="813" r:id="rId32"/>
    <p:sldId id="1101" r:id="rId33"/>
    <p:sldId id="1102" r:id="rId34"/>
    <p:sldId id="823" r:id="rId35"/>
    <p:sldId id="664" r:id="rId36"/>
    <p:sldId id="814" r:id="rId37"/>
    <p:sldId id="765" r:id="rId38"/>
    <p:sldId id="816" r:id="rId39"/>
    <p:sldId id="809" r:id="rId40"/>
    <p:sldId id="794" r:id="rId41"/>
    <p:sldId id="261" r:id="rId42"/>
    <p:sldId id="257" r:id="rId43"/>
    <p:sldId id="258" r:id="rId44"/>
    <p:sldId id="259" r:id="rId45"/>
    <p:sldId id="260" r:id="rId46"/>
    <p:sldId id="804" r:id="rId47"/>
    <p:sldId id="832" r:id="rId48"/>
    <p:sldId id="833" r:id="rId49"/>
    <p:sldId id="706" r:id="rId50"/>
    <p:sldId id="805" r:id="rId51"/>
    <p:sldId id="834" r:id="rId52"/>
    <p:sldId id="835" r:id="rId53"/>
    <p:sldId id="701" r:id="rId54"/>
    <p:sldId id="825" r:id="rId55"/>
    <p:sldId id="826" r:id="rId56"/>
    <p:sldId id="824" r:id="rId57"/>
    <p:sldId id="815" r:id="rId58"/>
    <p:sldId id="831" r:id="rId59"/>
    <p:sldId id="1105" r:id="rId60"/>
    <p:sldId id="836" r:id="rId61"/>
    <p:sldId id="1094" r:id="rId62"/>
    <p:sldId id="1095" r:id="rId63"/>
    <p:sldId id="1096" r:id="rId64"/>
    <p:sldId id="1097" r:id="rId65"/>
    <p:sldId id="837" r:id="rId66"/>
  </p:sldIdLst>
  <p:sldSz cx="9144000" cy="6858000" type="overhead"/>
  <p:notesSz cx="9823450" cy="6808788"/>
  <p:defaultTextStyle>
    <a:defPPr>
      <a:defRPr lang="en-US"/>
    </a:defPPr>
    <a:lvl1pPr algn="l" rtl="0" eaLnBrk="0" fontAlgn="base" hangingPunct="0">
      <a:spcBef>
        <a:spcPct val="0"/>
      </a:spcBef>
      <a:spcAft>
        <a:spcPct val="0"/>
      </a:spcAft>
      <a:defRPr sz="2400" kern="1200">
        <a:solidFill>
          <a:schemeClr val="tx1"/>
        </a:solidFill>
        <a:latin typeface="ZapfDingbats"/>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ZapfDingbats"/>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ZapfDingbats"/>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ZapfDingbats"/>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ZapfDingbats"/>
        <a:ea typeface="宋体" panose="02010600030101010101" pitchFamily="2" charset="-122"/>
        <a:cs typeface="+mn-cs"/>
      </a:defRPr>
    </a:lvl5pPr>
    <a:lvl6pPr marL="2286000" algn="l" defTabSz="914400" rtl="0" eaLnBrk="1" latinLnBrk="0" hangingPunct="1">
      <a:defRPr sz="2400" kern="1200">
        <a:solidFill>
          <a:schemeClr val="tx1"/>
        </a:solidFill>
        <a:latin typeface="ZapfDingbats"/>
        <a:ea typeface="宋体" panose="02010600030101010101" pitchFamily="2" charset="-122"/>
        <a:cs typeface="+mn-cs"/>
      </a:defRPr>
    </a:lvl6pPr>
    <a:lvl7pPr marL="2743200" algn="l" defTabSz="914400" rtl="0" eaLnBrk="1" latinLnBrk="0" hangingPunct="1">
      <a:defRPr sz="2400" kern="1200">
        <a:solidFill>
          <a:schemeClr val="tx1"/>
        </a:solidFill>
        <a:latin typeface="ZapfDingbats"/>
        <a:ea typeface="宋体" panose="02010600030101010101" pitchFamily="2" charset="-122"/>
        <a:cs typeface="+mn-cs"/>
      </a:defRPr>
    </a:lvl7pPr>
    <a:lvl8pPr marL="3200400" algn="l" defTabSz="914400" rtl="0" eaLnBrk="1" latinLnBrk="0" hangingPunct="1">
      <a:defRPr sz="2400" kern="1200">
        <a:solidFill>
          <a:schemeClr val="tx1"/>
        </a:solidFill>
        <a:latin typeface="ZapfDingbats"/>
        <a:ea typeface="宋体" panose="02010600030101010101" pitchFamily="2" charset="-122"/>
        <a:cs typeface="+mn-cs"/>
      </a:defRPr>
    </a:lvl8pPr>
    <a:lvl9pPr marL="3657600" algn="l" defTabSz="914400" rtl="0" eaLnBrk="1" latinLnBrk="0" hangingPunct="1">
      <a:defRPr sz="2400" kern="1200">
        <a:solidFill>
          <a:schemeClr val="tx1"/>
        </a:solidFill>
        <a:latin typeface="ZapfDingbats"/>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CCFF33"/>
    <a:srgbClr val="FF00FF"/>
    <a:srgbClr val="0101FF"/>
    <a:srgbClr val="FF33CC"/>
    <a:srgbClr val="FFFFFF"/>
    <a:srgbClr val="EDEFE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3826" autoAdjust="0"/>
  </p:normalViewPr>
  <p:slideViewPr>
    <p:cSldViewPr>
      <p:cViewPr varScale="1">
        <p:scale>
          <a:sx n="62" d="100"/>
          <a:sy n="62" d="100"/>
        </p:scale>
        <p:origin x="1348" y="44"/>
      </p:cViewPr>
      <p:guideLst>
        <p:guide orient="horz" pos="2160"/>
        <p:guide pos="2880"/>
      </p:guideLst>
    </p:cSldViewPr>
  </p:slideViewPr>
  <p:outlineViewPr>
    <p:cViewPr>
      <p:scale>
        <a:sx n="33" d="100"/>
        <a:sy n="33" d="100"/>
      </p:scale>
      <p:origin x="0" y="-2144"/>
    </p:cViewPr>
  </p:outlineViewPr>
  <p:notesTextViewPr>
    <p:cViewPr>
      <p:scale>
        <a:sx n="100" d="100"/>
        <a:sy n="100" d="100"/>
      </p:scale>
      <p:origin x="0" y="0"/>
    </p:cViewPr>
  </p:notesTextViewPr>
  <p:sorterViewPr>
    <p:cViewPr>
      <p:scale>
        <a:sx n="75" d="100"/>
        <a:sy n="75" d="100"/>
      </p:scale>
      <p:origin x="0" y="6840"/>
    </p:cViewPr>
  </p:sorterViewPr>
  <p:notesViewPr>
    <p:cSldViewPr>
      <p:cViewPr varScale="1">
        <p:scale>
          <a:sx n="65" d="100"/>
          <a:sy n="65" d="100"/>
        </p:scale>
        <p:origin x="-912" y="-96"/>
      </p:cViewPr>
      <p:guideLst>
        <p:guide orient="horz" pos="2144"/>
        <p:guide pos="3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[工作簿1]Sheet1!$B$1</c:f>
              <c:strCache>
                <c:ptCount val="1"/>
                <c:pt idx="0">
                  <c:v>社会融资增量总额 </c:v>
                </c:pt>
              </c:strCache>
            </c:strRef>
          </c:tx>
          <c:spPr>
            <a:ln w="28575" cap="rnd">
              <a:solidFill>
                <a:schemeClr val="accent6"/>
              </a:solidFill>
              <a:round/>
            </a:ln>
            <a:effectLst/>
          </c:spPr>
          <c:marker>
            <c:symbol val="none"/>
          </c:marker>
          <c:cat>
            <c:numRef>
              <c:f>[工作簿1]Sheet1!$A$2:$A$10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[工作簿1]Sheet1!$B$2:$B$10</c:f>
              <c:numCache>
                <c:formatCode>General</c:formatCode>
                <c:ptCount val="9"/>
                <c:pt idx="0">
                  <c:v>173168</c:v>
                </c:pt>
                <c:pt idx="1">
                  <c:v>164113</c:v>
                </c:pt>
                <c:pt idx="2">
                  <c:v>154062</c:v>
                </c:pt>
                <c:pt idx="3">
                  <c:v>178160</c:v>
                </c:pt>
                <c:pt idx="4">
                  <c:v>194445</c:v>
                </c:pt>
                <c:pt idx="5">
                  <c:v>192584</c:v>
                </c:pt>
                <c:pt idx="6">
                  <c:v>256735</c:v>
                </c:pt>
                <c:pt idx="7">
                  <c:v>347918</c:v>
                </c:pt>
                <c:pt idx="8">
                  <c:v>188032</c:v>
                </c:pt>
              </c:numCache>
            </c:numRef>
          </c:val>
          <c:smooth val="0"/>
          <c:extLst>
            <c:ext xmlns:c16="http://schemas.microsoft.com/office/drawing/2014/chart" uri="{C3380CC4-5D6E-409C-BE32-E72D297353CC}">
              <c16:uniqueId val="{00000000-241D-480C-8A84-37467FDDFAD2}"/>
            </c:ext>
          </c:extLst>
        </c:ser>
        <c:ser>
          <c:idx val="1"/>
          <c:order val="1"/>
          <c:tx>
            <c:strRef>
              <c:f>[工作簿1]Sheet1!$C$1</c:f>
              <c:strCache>
                <c:ptCount val="1"/>
                <c:pt idx="0">
                  <c:v>人民币贷款</c:v>
                </c:pt>
              </c:strCache>
            </c:strRef>
          </c:tx>
          <c:spPr>
            <a:ln w="28575" cap="rnd">
              <a:solidFill>
                <a:schemeClr val="accent5"/>
              </a:solidFill>
              <a:round/>
            </a:ln>
            <a:effectLst/>
          </c:spPr>
          <c:marker>
            <c:symbol val="none"/>
          </c:marker>
          <c:cat>
            <c:numRef>
              <c:f>[工作簿1]Sheet1!$A$2:$A$10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[工作簿1]Sheet1!$C$2:$C$10</c:f>
              <c:numCache>
                <c:formatCode>General</c:formatCode>
                <c:ptCount val="9"/>
                <c:pt idx="0">
                  <c:v>88915</c:v>
                </c:pt>
                <c:pt idx="1">
                  <c:v>79813</c:v>
                </c:pt>
                <c:pt idx="2">
                  <c:v>112693</c:v>
                </c:pt>
                <c:pt idx="3">
                  <c:v>124372</c:v>
                </c:pt>
                <c:pt idx="4">
                  <c:v>138432</c:v>
                </c:pt>
                <c:pt idx="5">
                  <c:v>145638</c:v>
                </c:pt>
                <c:pt idx="6">
                  <c:v>168834</c:v>
                </c:pt>
                <c:pt idx="7">
                  <c:v>200309</c:v>
                </c:pt>
                <c:pt idx="8">
                  <c:v>137813</c:v>
                </c:pt>
              </c:numCache>
            </c:numRef>
          </c:val>
          <c:smooth val="0"/>
          <c:extLst>
            <c:ext xmlns:c16="http://schemas.microsoft.com/office/drawing/2014/chart" uri="{C3380CC4-5D6E-409C-BE32-E72D297353CC}">
              <c16:uniqueId val="{00000001-241D-480C-8A84-37467FDDFAD2}"/>
            </c:ext>
          </c:extLst>
        </c:ser>
        <c:ser>
          <c:idx val="2"/>
          <c:order val="2"/>
          <c:tx>
            <c:strRef>
              <c:f>[工作簿1]Sheet1!$D$1</c:f>
              <c:strCache>
                <c:ptCount val="1"/>
                <c:pt idx="0">
                  <c:v>企业债券</c:v>
                </c:pt>
              </c:strCache>
            </c:strRef>
          </c:tx>
          <c:spPr>
            <a:ln w="28575" cap="rnd">
              <a:solidFill>
                <a:schemeClr val="accent4"/>
              </a:solidFill>
              <a:round/>
            </a:ln>
            <a:effectLst/>
          </c:spPr>
          <c:marker>
            <c:symbol val="none"/>
          </c:marker>
          <c:cat>
            <c:numRef>
              <c:f>[工作簿1]Sheet1!$A$2:$A$10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[工作簿1]Sheet1!$D$2:$D$10</c:f>
              <c:numCache>
                <c:formatCode>General</c:formatCode>
                <c:ptCount val="9"/>
                <c:pt idx="0">
                  <c:v>19113</c:v>
                </c:pt>
                <c:pt idx="1">
                  <c:v>23815</c:v>
                </c:pt>
                <c:pt idx="2">
                  <c:v>29388</c:v>
                </c:pt>
                <c:pt idx="3">
                  <c:v>27766</c:v>
                </c:pt>
                <c:pt idx="4">
                  <c:v>4421</c:v>
                </c:pt>
                <c:pt idx="5">
                  <c:v>24755</c:v>
                </c:pt>
                <c:pt idx="6">
                  <c:v>33385</c:v>
                </c:pt>
                <c:pt idx="7">
                  <c:v>43749</c:v>
                </c:pt>
                <c:pt idx="8">
                  <c:v>17981</c:v>
                </c:pt>
              </c:numCache>
            </c:numRef>
          </c:val>
          <c:smooth val="0"/>
          <c:extLst>
            <c:ext xmlns:c16="http://schemas.microsoft.com/office/drawing/2014/chart" uri="{C3380CC4-5D6E-409C-BE32-E72D297353CC}">
              <c16:uniqueId val="{00000002-241D-480C-8A84-37467FDDFAD2}"/>
            </c:ext>
          </c:extLst>
        </c:ser>
        <c:ser>
          <c:idx val="3"/>
          <c:order val="3"/>
          <c:tx>
            <c:strRef>
              <c:f>[工作簿1]Sheet1!$E$1</c:f>
              <c:strCache>
                <c:ptCount val="1"/>
                <c:pt idx="0">
                  <c:v>股票</c:v>
                </c:pt>
              </c:strCache>
            </c:strRef>
          </c:tx>
          <c:spPr>
            <a:ln w="28575" cap="rnd">
              <a:solidFill>
                <a:schemeClr val="accent6">
                  <a:lumMod val="60000"/>
                </a:schemeClr>
              </a:solidFill>
              <a:round/>
            </a:ln>
            <a:effectLst/>
          </c:spPr>
          <c:marker>
            <c:symbol val="none"/>
          </c:marker>
          <c:cat>
            <c:numRef>
              <c:f>[工作簿1]Sheet1!$A$2:$A$10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[工作簿1]Sheet1!$E$2:$E$10</c:f>
              <c:numCache>
                <c:formatCode>General</c:formatCode>
                <c:ptCount val="9"/>
                <c:pt idx="0">
                  <c:v>2219</c:v>
                </c:pt>
                <c:pt idx="1">
                  <c:v>4350</c:v>
                </c:pt>
                <c:pt idx="2">
                  <c:v>7590</c:v>
                </c:pt>
                <c:pt idx="3">
                  <c:v>12416</c:v>
                </c:pt>
                <c:pt idx="4">
                  <c:v>8759</c:v>
                </c:pt>
                <c:pt idx="5">
                  <c:v>3606</c:v>
                </c:pt>
                <c:pt idx="6">
                  <c:v>3478</c:v>
                </c:pt>
                <c:pt idx="7">
                  <c:v>8924</c:v>
                </c:pt>
                <c:pt idx="8">
                  <c:v>5892</c:v>
                </c:pt>
              </c:numCache>
            </c:numRef>
          </c:val>
          <c:smooth val="0"/>
          <c:extLst>
            <c:ext xmlns:c16="http://schemas.microsoft.com/office/drawing/2014/chart" uri="{C3380CC4-5D6E-409C-BE32-E72D297353CC}">
              <c16:uniqueId val="{00000003-241D-480C-8A84-37467FDDFAD2}"/>
            </c:ext>
          </c:extLst>
        </c:ser>
        <c:dLbls>
          <c:showLegendKey val="0"/>
          <c:showVal val="0"/>
          <c:showCatName val="0"/>
          <c:showSerName val="0"/>
          <c:showPercent val="0"/>
          <c:showBubbleSize val="0"/>
        </c:dLbls>
        <c:smooth val="0"/>
        <c:axId val="534777648"/>
        <c:axId val="534778632"/>
      </c:lineChart>
      <c:catAx>
        <c:axId val="534777648"/>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年份</a:t>
                </a:r>
              </a:p>
            </c:rich>
          </c:tx>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34778632"/>
        <c:crosses val="autoZero"/>
        <c:auto val="1"/>
        <c:lblAlgn val="ctr"/>
        <c:lblOffset val="100"/>
        <c:noMultiLvlLbl val="0"/>
      </c:catAx>
      <c:valAx>
        <c:axId val="534778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zh-CN" altLang="en-US" sz="1400"/>
                  <a:t>单位：亿元</a:t>
                </a:r>
              </a:p>
            </c:rich>
          </c:tx>
          <c:overlay val="0"/>
          <c:spPr>
            <a:noFill/>
            <a:ln>
              <a:noFill/>
            </a:ln>
            <a:effectLst/>
          </c:spPr>
          <c:txPr>
            <a:bodyPr rot="-54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3477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6CF8BA6-FBC2-4C6C-BEBB-FD34D3CB242A}"/>
              </a:ext>
            </a:extLst>
          </p:cNvPr>
          <p:cNvSpPr>
            <a:spLocks noGrp="1" noChangeArrowheads="1"/>
          </p:cNvSpPr>
          <p:nvPr>
            <p:ph type="hdr" sz="quarter"/>
          </p:nvPr>
        </p:nvSpPr>
        <p:spPr bwMode="auto">
          <a:xfrm>
            <a:off x="0" y="0"/>
            <a:ext cx="4257675" cy="339725"/>
          </a:xfrm>
          <a:prstGeom prst="rect">
            <a:avLst/>
          </a:prstGeom>
          <a:noFill/>
          <a:ln w="9525">
            <a:noFill/>
            <a:miter lim="800000"/>
            <a:headEnd/>
            <a:tailEnd/>
          </a:ln>
          <a:effectLst/>
        </p:spPr>
        <p:txBody>
          <a:bodyPr vert="horz" wrap="square" lIns="92059" tIns="46030" rIns="92059" bIns="46030" numCol="1" anchor="t" anchorCtr="0" compatLnSpc="1">
            <a:prstTxWarp prst="textNoShape">
              <a:avLst/>
            </a:prstTxWarp>
          </a:bodyPr>
          <a:lstStyle>
            <a:lvl1pPr eaLnBrk="0" hangingPunct="0">
              <a:spcBef>
                <a:spcPct val="20000"/>
              </a:spcBef>
              <a:defRPr sz="1200">
                <a:latin typeface="Tahoma" pitchFamily="34" charset="0"/>
                <a:ea typeface="+mn-ea"/>
              </a:defRPr>
            </a:lvl1pPr>
          </a:lstStyle>
          <a:p>
            <a:pPr>
              <a:defRPr/>
            </a:pPr>
            <a:r>
              <a:rPr lang="zh-CN" altLang="en-US"/>
              <a:t>"</a:t>
            </a:r>
            <a:r>
              <a:rPr lang="en-US" altLang="zh-CN"/>
              <a:t>Finance" Bodie and Merton</a:t>
            </a:r>
          </a:p>
        </p:txBody>
      </p:sp>
      <p:sp>
        <p:nvSpPr>
          <p:cNvPr id="4099" name="Rectangle 3">
            <a:extLst>
              <a:ext uri="{FF2B5EF4-FFF2-40B4-BE49-F238E27FC236}">
                <a16:creationId xmlns:a16="http://schemas.microsoft.com/office/drawing/2014/main" id="{4D3E4156-3AFF-4351-B59B-AFF4170B174D}"/>
              </a:ext>
            </a:extLst>
          </p:cNvPr>
          <p:cNvSpPr>
            <a:spLocks noGrp="1" noChangeArrowheads="1"/>
          </p:cNvSpPr>
          <p:nvPr>
            <p:ph type="dt" sz="quarter" idx="1"/>
          </p:nvPr>
        </p:nvSpPr>
        <p:spPr bwMode="auto">
          <a:xfrm>
            <a:off x="5565775" y="0"/>
            <a:ext cx="4257675" cy="339725"/>
          </a:xfrm>
          <a:prstGeom prst="rect">
            <a:avLst/>
          </a:prstGeom>
          <a:noFill/>
          <a:ln w="9525">
            <a:noFill/>
            <a:miter lim="800000"/>
            <a:headEnd/>
            <a:tailEnd/>
          </a:ln>
          <a:effectLst/>
        </p:spPr>
        <p:txBody>
          <a:bodyPr vert="horz" wrap="square" lIns="92059" tIns="46030" rIns="92059" bIns="46030" numCol="1" anchor="t" anchorCtr="0" compatLnSpc="1">
            <a:prstTxWarp prst="textNoShape">
              <a:avLst/>
            </a:prstTxWarp>
          </a:bodyPr>
          <a:lstStyle>
            <a:lvl1pPr algn="r" eaLnBrk="0" hangingPunct="0">
              <a:spcBef>
                <a:spcPct val="20000"/>
              </a:spcBef>
              <a:defRPr sz="1200">
                <a:latin typeface="Tahoma" pitchFamily="34" charset="0"/>
                <a:ea typeface="+mn-ea"/>
              </a:defRPr>
            </a:lvl1pPr>
          </a:lstStyle>
          <a:p>
            <a:pPr>
              <a:defRPr/>
            </a:pPr>
            <a:endParaRPr lang="en-US" altLang="zh-CN"/>
          </a:p>
        </p:txBody>
      </p:sp>
      <p:sp>
        <p:nvSpPr>
          <p:cNvPr id="4101" name="Rectangle 5">
            <a:extLst>
              <a:ext uri="{FF2B5EF4-FFF2-40B4-BE49-F238E27FC236}">
                <a16:creationId xmlns:a16="http://schemas.microsoft.com/office/drawing/2014/main" id="{0B9553BE-A610-45A3-8C3B-FAA4D1DFDAA7}"/>
              </a:ext>
            </a:extLst>
          </p:cNvPr>
          <p:cNvSpPr>
            <a:spLocks noGrp="1" noChangeArrowheads="1"/>
          </p:cNvSpPr>
          <p:nvPr>
            <p:ph type="sldNum" sz="quarter" idx="3"/>
          </p:nvPr>
        </p:nvSpPr>
        <p:spPr bwMode="auto">
          <a:xfrm>
            <a:off x="5565775" y="6469063"/>
            <a:ext cx="4257675" cy="339725"/>
          </a:xfrm>
          <a:prstGeom prst="rect">
            <a:avLst/>
          </a:prstGeom>
          <a:noFill/>
          <a:ln w="9525">
            <a:noFill/>
            <a:miter lim="800000"/>
            <a:headEnd/>
            <a:tailEnd/>
          </a:ln>
          <a:effectLst/>
        </p:spPr>
        <p:txBody>
          <a:bodyPr vert="horz" wrap="square" lIns="92059" tIns="46030" rIns="92059" bIns="46030" numCol="1" anchor="b" anchorCtr="0" compatLnSpc="1">
            <a:prstTxWarp prst="textNoShape">
              <a:avLst/>
            </a:prstTxWarp>
          </a:bodyPr>
          <a:lstStyle>
            <a:lvl1pPr algn="r">
              <a:spcBef>
                <a:spcPct val="20000"/>
              </a:spcBef>
              <a:defRPr sz="1200">
                <a:latin typeface="Tahoma" panose="020B0604030504040204" pitchFamily="34" charset="0"/>
              </a:defRPr>
            </a:lvl1pPr>
          </a:lstStyle>
          <a:p>
            <a:pPr>
              <a:defRPr/>
            </a:pPr>
            <a:fld id="{5F38A8FF-1C57-4C79-8242-43CF174DFC7D}"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735430E-0E8C-4545-8A02-3237A1E732C7}"/>
              </a:ext>
            </a:extLst>
          </p:cNvPr>
          <p:cNvSpPr>
            <a:spLocks noGrp="1" noChangeArrowheads="1"/>
          </p:cNvSpPr>
          <p:nvPr>
            <p:ph type="hdr" sz="quarter"/>
          </p:nvPr>
        </p:nvSpPr>
        <p:spPr bwMode="auto">
          <a:xfrm>
            <a:off x="0" y="0"/>
            <a:ext cx="4257675" cy="339725"/>
          </a:xfrm>
          <a:prstGeom prst="rect">
            <a:avLst/>
          </a:prstGeom>
          <a:noFill/>
          <a:ln w="9525">
            <a:noFill/>
            <a:miter lim="800000"/>
            <a:headEnd/>
            <a:tailEnd/>
          </a:ln>
          <a:effectLst/>
        </p:spPr>
        <p:txBody>
          <a:bodyPr vert="horz" wrap="square" lIns="92059" tIns="46030" rIns="92059" bIns="46030" numCol="1" anchor="t" anchorCtr="0" compatLnSpc="1">
            <a:prstTxWarp prst="textNoShape">
              <a:avLst/>
            </a:prstTxWarp>
          </a:bodyPr>
          <a:lstStyle>
            <a:lvl1pPr eaLnBrk="0" hangingPunct="0">
              <a:spcBef>
                <a:spcPct val="20000"/>
              </a:spcBef>
              <a:buFontTx/>
              <a:buChar char="•"/>
              <a:defRPr sz="1200">
                <a:latin typeface="Tahoma" pitchFamily="34" charset="0"/>
                <a:ea typeface="+mn-ea"/>
              </a:defRPr>
            </a:lvl1pPr>
          </a:lstStyle>
          <a:p>
            <a:pPr>
              <a:defRPr/>
            </a:pPr>
            <a:endParaRPr lang="zh-CN" altLang="en-US"/>
          </a:p>
        </p:txBody>
      </p:sp>
      <p:sp>
        <p:nvSpPr>
          <p:cNvPr id="38915" name="Rectangle 3">
            <a:extLst>
              <a:ext uri="{FF2B5EF4-FFF2-40B4-BE49-F238E27FC236}">
                <a16:creationId xmlns:a16="http://schemas.microsoft.com/office/drawing/2014/main" id="{CE57527F-19F7-4199-A105-D7B05DF14725}"/>
              </a:ext>
            </a:extLst>
          </p:cNvPr>
          <p:cNvSpPr>
            <a:spLocks noGrp="1" noRot="1" noChangeAspect="1" noChangeArrowheads="1" noTextEdit="1"/>
          </p:cNvSpPr>
          <p:nvPr>
            <p:ph type="sldImg" idx="2"/>
          </p:nvPr>
        </p:nvSpPr>
        <p:spPr bwMode="auto">
          <a:xfrm>
            <a:off x="3213100" y="512763"/>
            <a:ext cx="3398838" cy="2549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B2F2A5AA-9E7A-446E-A741-49AEC0738DE1}"/>
              </a:ext>
            </a:extLst>
          </p:cNvPr>
          <p:cNvSpPr>
            <a:spLocks noGrp="1" noChangeArrowheads="1"/>
          </p:cNvSpPr>
          <p:nvPr>
            <p:ph type="body" sz="quarter" idx="3"/>
          </p:nvPr>
        </p:nvSpPr>
        <p:spPr bwMode="auto">
          <a:xfrm>
            <a:off x="1311275" y="3233738"/>
            <a:ext cx="7200900" cy="3063875"/>
          </a:xfrm>
          <a:prstGeom prst="rect">
            <a:avLst/>
          </a:prstGeom>
          <a:noFill/>
          <a:ln w="9525">
            <a:noFill/>
            <a:miter lim="800000"/>
            <a:headEnd/>
            <a:tailEnd/>
          </a:ln>
          <a:effectLst/>
        </p:spPr>
        <p:txBody>
          <a:bodyPr vert="horz" wrap="square" lIns="92059" tIns="46030" rIns="92059" bIns="4603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3" name="Rectangle 5">
            <a:extLst>
              <a:ext uri="{FF2B5EF4-FFF2-40B4-BE49-F238E27FC236}">
                <a16:creationId xmlns:a16="http://schemas.microsoft.com/office/drawing/2014/main" id="{C23A6A6B-571F-40BF-9D66-EBB3EE7F6D23}"/>
              </a:ext>
            </a:extLst>
          </p:cNvPr>
          <p:cNvSpPr>
            <a:spLocks noGrp="1" noChangeArrowheads="1"/>
          </p:cNvSpPr>
          <p:nvPr>
            <p:ph type="dt" idx="1"/>
          </p:nvPr>
        </p:nvSpPr>
        <p:spPr bwMode="auto">
          <a:xfrm>
            <a:off x="5565775" y="0"/>
            <a:ext cx="4257675" cy="339725"/>
          </a:xfrm>
          <a:prstGeom prst="rect">
            <a:avLst/>
          </a:prstGeom>
          <a:noFill/>
          <a:ln w="9525">
            <a:noFill/>
            <a:miter lim="800000"/>
            <a:headEnd/>
            <a:tailEnd/>
          </a:ln>
          <a:effectLst/>
        </p:spPr>
        <p:txBody>
          <a:bodyPr vert="horz" wrap="square" lIns="92059" tIns="46030" rIns="92059" bIns="46030" numCol="1" anchor="t" anchorCtr="0" compatLnSpc="1">
            <a:prstTxWarp prst="textNoShape">
              <a:avLst/>
            </a:prstTxWarp>
          </a:bodyPr>
          <a:lstStyle>
            <a:lvl1pPr algn="r" eaLnBrk="0" hangingPunct="0">
              <a:spcBef>
                <a:spcPct val="20000"/>
              </a:spcBef>
              <a:buFontTx/>
              <a:buChar char="•"/>
              <a:defRPr sz="1200">
                <a:latin typeface="Tahoma" pitchFamily="34" charset="0"/>
                <a:ea typeface="+mn-ea"/>
              </a:defRPr>
            </a:lvl1pPr>
          </a:lstStyle>
          <a:p>
            <a:pPr>
              <a:defRPr/>
            </a:pPr>
            <a:endParaRPr lang="en-US" altLang="zh-CN"/>
          </a:p>
        </p:txBody>
      </p:sp>
      <p:sp>
        <p:nvSpPr>
          <p:cNvPr id="2054" name="Rectangle 6">
            <a:extLst>
              <a:ext uri="{FF2B5EF4-FFF2-40B4-BE49-F238E27FC236}">
                <a16:creationId xmlns:a16="http://schemas.microsoft.com/office/drawing/2014/main" id="{54F1A8FC-F629-4AA4-855C-87277A5DC805}"/>
              </a:ext>
            </a:extLst>
          </p:cNvPr>
          <p:cNvSpPr>
            <a:spLocks noGrp="1" noChangeArrowheads="1"/>
          </p:cNvSpPr>
          <p:nvPr>
            <p:ph type="ftr" sz="quarter" idx="4"/>
          </p:nvPr>
        </p:nvSpPr>
        <p:spPr bwMode="auto">
          <a:xfrm>
            <a:off x="0" y="6469063"/>
            <a:ext cx="4257675" cy="339725"/>
          </a:xfrm>
          <a:prstGeom prst="rect">
            <a:avLst/>
          </a:prstGeom>
          <a:noFill/>
          <a:ln w="9525">
            <a:noFill/>
            <a:miter lim="800000"/>
            <a:headEnd/>
            <a:tailEnd/>
          </a:ln>
          <a:effectLst/>
        </p:spPr>
        <p:txBody>
          <a:bodyPr vert="horz" wrap="square" lIns="92059" tIns="46030" rIns="92059" bIns="46030" numCol="1" anchor="b" anchorCtr="0" compatLnSpc="1">
            <a:prstTxWarp prst="textNoShape">
              <a:avLst/>
            </a:prstTxWarp>
          </a:bodyPr>
          <a:lstStyle>
            <a:lvl1pPr eaLnBrk="0" hangingPunct="0">
              <a:spcBef>
                <a:spcPct val="20000"/>
              </a:spcBef>
              <a:buFontTx/>
              <a:buChar char="•"/>
              <a:defRPr sz="1200">
                <a:latin typeface="Tahoma" pitchFamily="34" charset="0"/>
                <a:ea typeface="+mn-ea"/>
              </a:defRPr>
            </a:lvl1pPr>
          </a:lstStyle>
          <a:p>
            <a:pPr>
              <a:defRPr/>
            </a:pPr>
            <a:endParaRPr lang="en-US" altLang="zh-CN"/>
          </a:p>
        </p:txBody>
      </p:sp>
      <p:sp>
        <p:nvSpPr>
          <p:cNvPr id="2055" name="Rectangle 7">
            <a:extLst>
              <a:ext uri="{FF2B5EF4-FFF2-40B4-BE49-F238E27FC236}">
                <a16:creationId xmlns:a16="http://schemas.microsoft.com/office/drawing/2014/main" id="{C955C1FE-104D-41B9-8207-0880BE4C226C}"/>
              </a:ext>
            </a:extLst>
          </p:cNvPr>
          <p:cNvSpPr>
            <a:spLocks noGrp="1" noChangeArrowheads="1"/>
          </p:cNvSpPr>
          <p:nvPr>
            <p:ph type="sldNum" sz="quarter" idx="5"/>
          </p:nvPr>
        </p:nvSpPr>
        <p:spPr bwMode="auto">
          <a:xfrm>
            <a:off x="5565775" y="6469063"/>
            <a:ext cx="4257675" cy="339725"/>
          </a:xfrm>
          <a:prstGeom prst="rect">
            <a:avLst/>
          </a:prstGeom>
          <a:noFill/>
          <a:ln w="9525">
            <a:noFill/>
            <a:miter lim="800000"/>
            <a:headEnd/>
            <a:tailEnd/>
          </a:ln>
          <a:effectLst/>
        </p:spPr>
        <p:txBody>
          <a:bodyPr vert="horz" wrap="square" lIns="92059" tIns="46030" rIns="92059" bIns="46030" numCol="1" anchor="b" anchorCtr="0" compatLnSpc="1">
            <a:prstTxWarp prst="textNoShape">
              <a:avLst/>
            </a:prstTxWarp>
          </a:bodyPr>
          <a:lstStyle>
            <a:lvl1pPr algn="r">
              <a:spcBef>
                <a:spcPct val="20000"/>
              </a:spcBef>
              <a:buFontTx/>
              <a:buChar char="•"/>
              <a:defRPr sz="1200">
                <a:latin typeface="Tahoma" panose="020B0604030504040204" pitchFamily="34" charset="0"/>
              </a:defRPr>
            </a:lvl1pPr>
          </a:lstStyle>
          <a:p>
            <a:pPr>
              <a:defRPr/>
            </a:pPr>
            <a:fld id="{08792E2A-05AF-468D-AC26-A4017577EA0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DF98E6D2-CDF2-4FB0-A67E-9D425D20F8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EC4211A9-4AEF-4181-8273-C441C6CD1530}" type="slidenum">
              <a:rPr lang="zh-CN" altLang="en-US" sz="1200" smtClean="0">
                <a:latin typeface="Tahoma" panose="020B0604030504040204" pitchFamily="34" charset="0"/>
              </a:rPr>
              <a:pPr/>
              <a:t>1</a:t>
            </a:fld>
            <a:endParaRPr lang="en-US" altLang="zh-CN" sz="1200">
              <a:latin typeface="Tahoma" panose="020B0604030504040204" pitchFamily="34" charset="0"/>
            </a:endParaRPr>
          </a:p>
        </p:txBody>
      </p:sp>
      <p:sp>
        <p:nvSpPr>
          <p:cNvPr id="41987" name="Rectangle 2">
            <a:extLst>
              <a:ext uri="{FF2B5EF4-FFF2-40B4-BE49-F238E27FC236}">
                <a16:creationId xmlns:a16="http://schemas.microsoft.com/office/drawing/2014/main" id="{F7E8467A-C217-4666-BBA6-FD5300F7BE4C}"/>
              </a:ext>
            </a:extLst>
          </p:cNvPr>
          <p:cNvSpPr>
            <a:spLocks noGrp="1" noRot="1" noChangeAspect="1" noChangeArrowheads="1" noTextEdit="1"/>
          </p:cNvSpPr>
          <p:nvPr>
            <p:ph type="sldImg"/>
          </p:nvPr>
        </p:nvSpPr>
        <p:spPr>
          <a:ln cap="flat"/>
        </p:spPr>
      </p:sp>
      <p:sp>
        <p:nvSpPr>
          <p:cNvPr id="41988" name="Rectangle 3">
            <a:extLst>
              <a:ext uri="{FF2B5EF4-FFF2-40B4-BE49-F238E27FC236}">
                <a16:creationId xmlns:a16="http://schemas.microsoft.com/office/drawing/2014/main" id="{1E120B78-AC09-408F-B75A-A3B43097A4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7FE4E55-79BD-4D72-A814-05725A1FAD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90B9D269-1432-46A8-A27F-41468C594112}" type="slidenum">
              <a:rPr lang="zh-CN" altLang="en-US" sz="1200" smtClean="0">
                <a:solidFill>
                  <a:srgbClr val="000000"/>
                </a:solidFill>
                <a:latin typeface="Tahoma" panose="020B0604030504040204" pitchFamily="34" charset="0"/>
              </a:rPr>
              <a:pPr/>
              <a:t>2</a:t>
            </a:fld>
            <a:endParaRPr lang="en-US" altLang="zh-CN" sz="1200">
              <a:solidFill>
                <a:srgbClr val="000000"/>
              </a:solidFill>
              <a:latin typeface="Tahoma" panose="020B0604030504040204" pitchFamily="34" charset="0"/>
            </a:endParaRPr>
          </a:p>
        </p:txBody>
      </p:sp>
      <p:sp>
        <p:nvSpPr>
          <p:cNvPr id="44035" name="Rectangle 2">
            <a:extLst>
              <a:ext uri="{FF2B5EF4-FFF2-40B4-BE49-F238E27FC236}">
                <a16:creationId xmlns:a16="http://schemas.microsoft.com/office/drawing/2014/main" id="{54E4061B-0C6E-4140-8D60-9AF56E73894D}"/>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B4FCD973-9902-46F7-B068-FB1522111B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62E11EA-382A-42CE-A5E4-B6B654798C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665D9941-D89F-4371-9FFA-B5006017F72A}" type="slidenum">
              <a:rPr lang="zh-CN" altLang="en-US" sz="1200" smtClean="0">
                <a:latin typeface="Tahoma" panose="020B0604030504040204" pitchFamily="34" charset="0"/>
              </a:rPr>
              <a:pPr/>
              <a:t>3</a:t>
            </a:fld>
            <a:endParaRPr lang="en-US" altLang="zh-CN" sz="1200">
              <a:latin typeface="Tahoma" panose="020B0604030504040204" pitchFamily="34" charset="0"/>
            </a:endParaRPr>
          </a:p>
        </p:txBody>
      </p:sp>
      <p:sp>
        <p:nvSpPr>
          <p:cNvPr id="48131" name="Rectangle 2">
            <a:extLst>
              <a:ext uri="{FF2B5EF4-FFF2-40B4-BE49-F238E27FC236}">
                <a16:creationId xmlns:a16="http://schemas.microsoft.com/office/drawing/2014/main" id="{D03FD337-DB3E-419E-A55B-774FDAA0327B}"/>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7ED9CE4-A121-4CED-8565-15EBDBA054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F0CFDB8-3F66-4D83-8D5B-F9DBEA0E09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A13D233D-D0CD-48B8-80C5-EBB9D4FBE158}" type="slidenum">
              <a:rPr lang="zh-CN" altLang="en-US" sz="1200" smtClean="0">
                <a:latin typeface="Tahoma" panose="020B0604030504040204" pitchFamily="34" charset="0"/>
              </a:rPr>
              <a:pPr/>
              <a:t>9</a:t>
            </a:fld>
            <a:endParaRPr lang="en-US" altLang="zh-CN" sz="1200">
              <a:latin typeface="Tahoma" panose="020B0604030504040204" pitchFamily="34" charset="0"/>
            </a:endParaRPr>
          </a:p>
        </p:txBody>
      </p:sp>
      <p:sp>
        <p:nvSpPr>
          <p:cNvPr id="56323" name="Rectangle 2">
            <a:extLst>
              <a:ext uri="{FF2B5EF4-FFF2-40B4-BE49-F238E27FC236}">
                <a16:creationId xmlns:a16="http://schemas.microsoft.com/office/drawing/2014/main" id="{9DAC25E1-5D44-467F-B242-1662CA2BA642}"/>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EF087711-652C-4E89-BA5A-6C6C143507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58090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49A2A870-1951-425D-9A00-89AA0F6373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B41F0D7D-7414-41AC-B09F-024DCC91CA5D}" type="slidenum">
              <a:rPr lang="zh-CN" altLang="en-US" sz="1200" smtClean="0">
                <a:latin typeface="Tahoma" panose="020B0604030504040204" pitchFamily="34" charset="0"/>
              </a:rPr>
              <a:pPr/>
              <a:t>10</a:t>
            </a:fld>
            <a:endParaRPr lang="en-US" altLang="zh-CN" sz="1200">
              <a:latin typeface="Tahoma" panose="020B0604030504040204" pitchFamily="34" charset="0"/>
            </a:endParaRPr>
          </a:p>
        </p:txBody>
      </p:sp>
      <p:sp>
        <p:nvSpPr>
          <p:cNvPr id="58371" name="Rectangle 2">
            <a:extLst>
              <a:ext uri="{FF2B5EF4-FFF2-40B4-BE49-F238E27FC236}">
                <a16:creationId xmlns:a16="http://schemas.microsoft.com/office/drawing/2014/main" id="{4B5BFCAE-81EB-40E6-B6F5-A42E316C5209}"/>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328E6B5-9578-4C75-B68F-713E0DD85B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522047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3F92948-F08F-4B81-87DB-6A74F62D54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1C0A93EE-D428-4413-9F10-F379400554C4}" type="slidenum">
              <a:rPr lang="zh-CN" altLang="en-US" sz="1200" smtClean="0">
                <a:latin typeface="Tahoma" panose="020B0604030504040204" pitchFamily="34" charset="0"/>
              </a:rPr>
              <a:pPr/>
              <a:t>12</a:t>
            </a:fld>
            <a:endParaRPr lang="en-US" altLang="zh-CN" sz="1200">
              <a:latin typeface="Tahoma" panose="020B0604030504040204" pitchFamily="34" charset="0"/>
            </a:endParaRPr>
          </a:p>
        </p:txBody>
      </p:sp>
      <p:sp>
        <p:nvSpPr>
          <p:cNvPr id="54275" name="Rectangle 2">
            <a:extLst>
              <a:ext uri="{FF2B5EF4-FFF2-40B4-BE49-F238E27FC236}">
                <a16:creationId xmlns:a16="http://schemas.microsoft.com/office/drawing/2014/main" id="{6D339E88-3907-4AB9-882B-06CC4AF6A7DA}"/>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D40967DC-5A02-4CE5-B5F9-F36FDC7609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570CDA0-0D37-479D-9104-67A5798CE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665F9F70-CCC7-4E0A-94C7-DE717A8DC44E}" type="slidenum">
              <a:rPr lang="zh-CN" altLang="en-US" sz="1200" smtClean="0">
                <a:latin typeface="Tahoma" panose="020B0604030504040204" pitchFamily="34" charset="0"/>
              </a:rPr>
              <a:pPr/>
              <a:t>15</a:t>
            </a:fld>
            <a:endParaRPr lang="en-US" altLang="zh-CN" sz="1200">
              <a:latin typeface="Tahoma" panose="020B0604030504040204" pitchFamily="34" charset="0"/>
            </a:endParaRPr>
          </a:p>
        </p:txBody>
      </p:sp>
      <p:sp>
        <p:nvSpPr>
          <p:cNvPr id="62467" name="Rectangle 2">
            <a:extLst>
              <a:ext uri="{FF2B5EF4-FFF2-40B4-BE49-F238E27FC236}">
                <a16:creationId xmlns:a16="http://schemas.microsoft.com/office/drawing/2014/main" id="{7B52D790-8AF0-45A3-BFFD-FFE4DE661C25}"/>
              </a:ext>
            </a:extLst>
          </p:cNvPr>
          <p:cNvSpPr>
            <a:spLocks noGrp="1" noRot="1" noChangeAspect="1" noChangeArrowheads="1" noTextEdit="1"/>
          </p:cNvSpPr>
          <p:nvPr>
            <p:ph type="sldImg" idx="4294967295"/>
          </p:nvPr>
        </p:nvSpPr>
        <p:spPr>
          <a:ln/>
        </p:spPr>
      </p:sp>
      <p:sp>
        <p:nvSpPr>
          <p:cNvPr id="62468" name="Rectangle 3">
            <a:extLst>
              <a:ext uri="{FF2B5EF4-FFF2-40B4-BE49-F238E27FC236}">
                <a16:creationId xmlns:a16="http://schemas.microsoft.com/office/drawing/2014/main" id="{C596168E-CF5F-4BA3-BCD1-9207A8632E5D}"/>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9738A0D1-8A6A-4FD1-AD4B-8A6FBD9D0892}"/>
              </a:ext>
            </a:extLst>
          </p:cNvPr>
          <p:cNvSpPr>
            <a:spLocks noGrp="1" noRot="1" noChangeAspect="1" noChangeArrowheads="1" noTextEdit="1"/>
          </p:cNvSpPr>
          <p:nvPr>
            <p:ph type="sldImg"/>
          </p:nvPr>
        </p:nvSpPr>
        <p:spPr>
          <a:ln/>
        </p:spPr>
      </p:sp>
      <p:sp>
        <p:nvSpPr>
          <p:cNvPr id="67587" name="备注占位符 2">
            <a:extLst>
              <a:ext uri="{FF2B5EF4-FFF2-40B4-BE49-F238E27FC236}">
                <a16:creationId xmlns:a16="http://schemas.microsoft.com/office/drawing/2014/main" id="{3CD67B29-CA13-4CF5-BE8C-B6EBD9DFC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7588" name="灯片编号占位符 3">
            <a:extLst>
              <a:ext uri="{FF2B5EF4-FFF2-40B4-BE49-F238E27FC236}">
                <a16:creationId xmlns:a16="http://schemas.microsoft.com/office/drawing/2014/main" id="{458DF7A0-4CED-483A-9273-28D7E19D6D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fld id="{7D42EF96-6D45-43EB-91DF-67DB54A33C37}" type="slidenum">
              <a:rPr lang="zh-CN" altLang="en-US" sz="1200" smtClean="0">
                <a:latin typeface="Tahoma" panose="020B0604030504040204" pitchFamily="34" charset="0"/>
              </a:rPr>
              <a:pPr/>
              <a:t>23</a:t>
            </a:fld>
            <a:endParaRPr lang="en-US" altLang="zh-CN" sz="1200">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3941948"/>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11712053"/>
      </p:ext>
    </p:extLst>
  </p:cSld>
  <p:clrMapOvr>
    <a:masterClrMapping/>
  </p:clrMapOvr>
  <p:transition>
    <p:random/>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9CDF0D-ECCF-4AFA-B759-4A8BD97C3F89}"/>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1B6EB1FD-A89D-4BA2-A5E1-7F494ECDA918}" type="datetimeFigureOut">
              <a:rPr lang="zh-CN" altLang="en-US"/>
              <a:pPr>
                <a:defRPr/>
              </a:pPr>
              <a:t>2024/10/22</a:t>
            </a:fld>
            <a:endParaRPr lang="zh-CN" altLang="en-US"/>
          </a:p>
        </p:txBody>
      </p:sp>
      <p:sp>
        <p:nvSpPr>
          <p:cNvPr id="6" name="页脚占位符 5">
            <a:extLst>
              <a:ext uri="{FF2B5EF4-FFF2-40B4-BE49-F238E27FC236}">
                <a16:creationId xmlns:a16="http://schemas.microsoft.com/office/drawing/2014/main" id="{8BC300AB-F56D-4C87-A745-34941E8B0CFC}"/>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7" name="灯片编号占位符 6">
            <a:extLst>
              <a:ext uri="{FF2B5EF4-FFF2-40B4-BE49-F238E27FC236}">
                <a16:creationId xmlns:a16="http://schemas.microsoft.com/office/drawing/2014/main" id="{F209949A-2EC0-4FFD-BC3C-573AA134525F}"/>
              </a:ext>
            </a:extLst>
          </p:cNvPr>
          <p:cNvSpPr>
            <a:spLocks noGrp="1"/>
          </p:cNvSpPr>
          <p:nvPr>
            <p:ph type="sldNum" sz="quarter" idx="12"/>
          </p:nvPr>
        </p:nvSpPr>
        <p:spPr/>
        <p:txBody>
          <a:bodyPr/>
          <a:lstStyle>
            <a:lvl1pPr eaLnBrk="0" hangingPunct="0">
              <a:defRPr>
                <a:latin typeface="ZapfDingbats"/>
              </a:defRPr>
            </a:lvl1pPr>
          </a:lstStyle>
          <a:p>
            <a:pPr>
              <a:defRPr/>
            </a:pPr>
            <a:fld id="{2DD3270D-40F8-40EE-96E3-8495DB8E5487}" type="slidenum">
              <a:rPr lang="zh-CN" altLang="en-US"/>
              <a:pPr>
                <a:defRPr/>
              </a:pPr>
              <a:t>‹#›</a:t>
            </a:fld>
            <a:endParaRPr lang="zh-CN" altLang="en-US"/>
          </a:p>
        </p:txBody>
      </p:sp>
    </p:spTree>
    <p:extLst>
      <p:ext uri="{BB962C8B-B14F-4D97-AF65-F5344CB8AC3E}">
        <p14:creationId xmlns:p14="http://schemas.microsoft.com/office/powerpoint/2010/main" val="9676975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F4B0F4-9624-4FE2-A7D9-B7AAAD00D261}"/>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F0DE45CB-88EE-475C-B69A-B6B2EA825028}" type="datetimeFigureOut">
              <a:rPr lang="zh-CN" altLang="en-US"/>
              <a:pPr>
                <a:defRPr/>
              </a:pPr>
              <a:t>2024/10/22</a:t>
            </a:fld>
            <a:endParaRPr lang="zh-CN" altLang="en-US"/>
          </a:p>
        </p:txBody>
      </p:sp>
      <p:sp>
        <p:nvSpPr>
          <p:cNvPr id="6" name="页脚占位符 5">
            <a:extLst>
              <a:ext uri="{FF2B5EF4-FFF2-40B4-BE49-F238E27FC236}">
                <a16:creationId xmlns:a16="http://schemas.microsoft.com/office/drawing/2014/main" id="{2E88E76F-349C-42A0-8A96-9AA7E5ACDC4C}"/>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7" name="灯片编号占位符 6">
            <a:extLst>
              <a:ext uri="{FF2B5EF4-FFF2-40B4-BE49-F238E27FC236}">
                <a16:creationId xmlns:a16="http://schemas.microsoft.com/office/drawing/2014/main" id="{6939B0C8-FED9-484D-9F9B-97B8DEEEFB5B}"/>
              </a:ext>
            </a:extLst>
          </p:cNvPr>
          <p:cNvSpPr>
            <a:spLocks noGrp="1"/>
          </p:cNvSpPr>
          <p:nvPr>
            <p:ph type="sldNum" sz="quarter" idx="12"/>
          </p:nvPr>
        </p:nvSpPr>
        <p:spPr/>
        <p:txBody>
          <a:bodyPr/>
          <a:lstStyle>
            <a:lvl1pPr eaLnBrk="0" hangingPunct="0">
              <a:defRPr>
                <a:latin typeface="ZapfDingbats"/>
              </a:defRPr>
            </a:lvl1pPr>
          </a:lstStyle>
          <a:p>
            <a:pPr>
              <a:defRPr/>
            </a:pPr>
            <a:fld id="{DB9BE808-5AD7-4EF7-8ECE-FCC1821555E5}" type="slidenum">
              <a:rPr lang="zh-CN" altLang="en-US"/>
              <a:pPr>
                <a:defRPr/>
              </a:pPr>
              <a:t>‹#›</a:t>
            </a:fld>
            <a:endParaRPr lang="zh-CN" altLang="en-US"/>
          </a:p>
        </p:txBody>
      </p:sp>
    </p:spTree>
    <p:extLst>
      <p:ext uri="{BB962C8B-B14F-4D97-AF65-F5344CB8AC3E}">
        <p14:creationId xmlns:p14="http://schemas.microsoft.com/office/powerpoint/2010/main" val="38249609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6BAADF-150A-437D-A601-6CDEC25C282C}"/>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A70CC417-5C25-47DA-8B63-546BA37B8D94}"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EA22C8F3-C401-468B-8CBB-EBC699E6AA72}"/>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6" name="灯片编号占位符 5">
            <a:extLst>
              <a:ext uri="{FF2B5EF4-FFF2-40B4-BE49-F238E27FC236}">
                <a16:creationId xmlns:a16="http://schemas.microsoft.com/office/drawing/2014/main" id="{8DBB566B-97A1-4EF6-BC65-16E722D906EE}"/>
              </a:ext>
            </a:extLst>
          </p:cNvPr>
          <p:cNvSpPr>
            <a:spLocks noGrp="1"/>
          </p:cNvSpPr>
          <p:nvPr>
            <p:ph type="sldNum" sz="quarter" idx="12"/>
          </p:nvPr>
        </p:nvSpPr>
        <p:spPr/>
        <p:txBody>
          <a:bodyPr/>
          <a:lstStyle>
            <a:lvl1pPr eaLnBrk="0" hangingPunct="0">
              <a:defRPr>
                <a:latin typeface="ZapfDingbats"/>
              </a:defRPr>
            </a:lvl1pPr>
          </a:lstStyle>
          <a:p>
            <a:pPr>
              <a:defRPr/>
            </a:pPr>
            <a:fld id="{75158059-7271-4136-82B1-E6116F21E136}" type="slidenum">
              <a:rPr lang="zh-CN" altLang="en-US"/>
              <a:pPr>
                <a:defRPr/>
              </a:pPr>
              <a:t>‹#›</a:t>
            </a:fld>
            <a:endParaRPr lang="zh-CN" altLang="en-US"/>
          </a:p>
        </p:txBody>
      </p:sp>
    </p:spTree>
    <p:extLst>
      <p:ext uri="{BB962C8B-B14F-4D97-AF65-F5344CB8AC3E}">
        <p14:creationId xmlns:p14="http://schemas.microsoft.com/office/powerpoint/2010/main" val="33027087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851FDD-75D4-463C-BC8F-69AB2B282452}"/>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B09ACED9-E51B-40FB-9EE6-885B89E162FA}"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CFA45990-103F-4D00-BD06-3E5A8C491269}"/>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6" name="灯片编号占位符 5">
            <a:extLst>
              <a:ext uri="{FF2B5EF4-FFF2-40B4-BE49-F238E27FC236}">
                <a16:creationId xmlns:a16="http://schemas.microsoft.com/office/drawing/2014/main" id="{280A4BC5-734D-4999-92FB-7830A718D162}"/>
              </a:ext>
            </a:extLst>
          </p:cNvPr>
          <p:cNvSpPr>
            <a:spLocks noGrp="1"/>
          </p:cNvSpPr>
          <p:nvPr>
            <p:ph type="sldNum" sz="quarter" idx="12"/>
          </p:nvPr>
        </p:nvSpPr>
        <p:spPr/>
        <p:txBody>
          <a:bodyPr/>
          <a:lstStyle>
            <a:lvl1pPr eaLnBrk="0" hangingPunct="0">
              <a:defRPr>
                <a:latin typeface="ZapfDingbats"/>
              </a:defRPr>
            </a:lvl1pPr>
          </a:lstStyle>
          <a:p>
            <a:pPr>
              <a:defRPr/>
            </a:pPr>
            <a:fld id="{73DD435F-EC09-4F7C-BF88-4F6EC28B7F96}" type="slidenum">
              <a:rPr lang="zh-CN" altLang="en-US"/>
              <a:pPr>
                <a:defRPr/>
              </a:pPr>
              <a:t>‹#›</a:t>
            </a:fld>
            <a:endParaRPr lang="zh-CN" altLang="en-US"/>
          </a:p>
        </p:txBody>
      </p:sp>
    </p:spTree>
    <p:extLst>
      <p:ext uri="{BB962C8B-B14F-4D97-AF65-F5344CB8AC3E}">
        <p14:creationId xmlns:p14="http://schemas.microsoft.com/office/powerpoint/2010/main" val="36532358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C5E3367-4B11-430B-AAED-6DA457CB1465}"/>
              </a:ext>
            </a:extLst>
          </p:cNvPr>
          <p:cNvGrpSpPr>
            <a:grpSpLocks/>
          </p:cNvGrpSpPr>
          <p:nvPr/>
        </p:nvGrpSpPr>
        <p:grpSpPr bwMode="auto">
          <a:xfrm>
            <a:off x="0" y="0"/>
            <a:ext cx="9140825" cy="6850063"/>
            <a:chOff x="0" y="0"/>
            <a:chExt cx="5758" cy="4315"/>
          </a:xfrm>
        </p:grpSpPr>
        <p:grpSp>
          <p:nvGrpSpPr>
            <p:cNvPr id="5" name="Group 3">
              <a:extLst>
                <a:ext uri="{FF2B5EF4-FFF2-40B4-BE49-F238E27FC236}">
                  <a16:creationId xmlns:a16="http://schemas.microsoft.com/office/drawing/2014/main" id="{D8CC06D2-4D97-4EFC-AB14-3BCA9FCEFDE8}"/>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2ED1F343-A325-4BB8-98C3-4076C5ED1C07}"/>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a:solidFill>
                    <a:srgbClr val="FFFFFF"/>
                  </a:solidFill>
                  <a:ea typeface="宋体"/>
                </a:endParaRPr>
              </a:p>
            </p:txBody>
          </p:sp>
          <p:sp>
            <p:nvSpPr>
              <p:cNvPr id="9" name="Freeform 5">
                <a:extLst>
                  <a:ext uri="{FF2B5EF4-FFF2-40B4-BE49-F238E27FC236}">
                    <a16:creationId xmlns:a16="http://schemas.microsoft.com/office/drawing/2014/main" id="{F342E984-643D-467D-877E-01A582637A2A}"/>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a:solidFill>
                    <a:srgbClr val="FFFFFF"/>
                  </a:solidFill>
                  <a:ea typeface="宋体"/>
                </a:endParaRPr>
              </a:p>
            </p:txBody>
          </p:sp>
          <p:sp>
            <p:nvSpPr>
              <p:cNvPr id="10" name="Freeform 6">
                <a:extLst>
                  <a:ext uri="{FF2B5EF4-FFF2-40B4-BE49-F238E27FC236}">
                    <a16:creationId xmlns:a16="http://schemas.microsoft.com/office/drawing/2014/main" id="{BCDF11B3-8572-4D86-8BEB-4AE38CF2F695}"/>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a:solidFill>
                    <a:srgbClr val="FFFFFF"/>
                  </a:solidFill>
                  <a:ea typeface="宋体"/>
                </a:endParaRPr>
              </a:p>
            </p:txBody>
          </p:sp>
          <p:sp>
            <p:nvSpPr>
              <p:cNvPr id="11" name="Freeform 7">
                <a:extLst>
                  <a:ext uri="{FF2B5EF4-FFF2-40B4-BE49-F238E27FC236}">
                    <a16:creationId xmlns:a16="http://schemas.microsoft.com/office/drawing/2014/main" id="{EF0B889B-E52E-4F49-AF5F-6CE7F1582875}"/>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8">
                <a:extLst>
                  <a:ext uri="{FF2B5EF4-FFF2-40B4-BE49-F238E27FC236}">
                    <a16:creationId xmlns:a16="http://schemas.microsoft.com/office/drawing/2014/main" id="{62FC2320-A1FA-45EE-B6A8-6B453FCB005F}"/>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a:solidFill>
                    <a:srgbClr val="FFFFFF"/>
                  </a:solidFill>
                  <a:ea typeface="宋体"/>
                </a:endParaRPr>
              </a:p>
            </p:txBody>
          </p:sp>
        </p:grpSp>
        <p:sp>
          <p:nvSpPr>
            <p:cNvPr id="6" name="Freeform 9">
              <a:extLst>
                <a:ext uri="{FF2B5EF4-FFF2-40B4-BE49-F238E27FC236}">
                  <a16:creationId xmlns:a16="http://schemas.microsoft.com/office/drawing/2014/main" id="{57AB0F29-49C9-476B-B77A-FAC52B7AD618}"/>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a:solidFill>
                  <a:srgbClr val="FFFFFF"/>
                </a:solidFill>
                <a:ea typeface="宋体"/>
              </a:endParaRPr>
            </a:p>
          </p:txBody>
        </p:sp>
        <p:sp>
          <p:nvSpPr>
            <p:cNvPr id="7" name="Freeform 10">
              <a:extLst>
                <a:ext uri="{FF2B5EF4-FFF2-40B4-BE49-F238E27FC236}">
                  <a16:creationId xmlns:a16="http://schemas.microsoft.com/office/drawing/2014/main" id="{85716ABB-2CAA-4190-8E0C-5112171DDD8C}"/>
                </a:ext>
              </a:extLst>
            </p:cNvPr>
            <p:cNvSpPr>
              <a:spLocks/>
            </p:cNvSpPr>
            <p:nvPr/>
          </p:nvSpPr>
          <p:spPr bwMode="hidden">
            <a:xfrm>
              <a:off x="0" y="0"/>
              <a:ext cx="5758" cy="1776"/>
            </a:xfrm>
            <a:custGeom>
              <a:avLst/>
              <a:gdLst>
                <a:gd name="T0" fmla="*/ 0 w 5740"/>
                <a:gd name="T1" fmla="*/ 0 h 1906"/>
                <a:gd name="T2" fmla="*/ 0 w 5740"/>
                <a:gd name="T3" fmla="*/ 7 h 1906"/>
                <a:gd name="T4" fmla="*/ 7351 w 5740"/>
                <a:gd name="T5" fmla="*/ 7 h 1906"/>
                <a:gd name="T6" fmla="*/ 7351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 name="Text Box 16">
            <a:extLst>
              <a:ext uri="{FF2B5EF4-FFF2-40B4-BE49-F238E27FC236}">
                <a16:creationId xmlns:a16="http://schemas.microsoft.com/office/drawing/2014/main" id="{CC5723A7-FDAE-4B62-8265-4DDBB93BC9B2}"/>
              </a:ext>
            </a:extLst>
          </p:cNvPr>
          <p:cNvSpPr txBox="1">
            <a:spLocks noChangeArrowheads="1"/>
          </p:cNvSpPr>
          <p:nvPr userDrawn="1"/>
        </p:nvSpPr>
        <p:spPr bwMode="auto">
          <a:xfrm>
            <a:off x="0" y="1101725"/>
            <a:ext cx="1404938" cy="534988"/>
          </a:xfrm>
          <a:prstGeom prst="rect">
            <a:avLst/>
          </a:prstGeom>
          <a:noFill/>
          <a:ln>
            <a:noFill/>
          </a:ln>
        </p:spPr>
        <p:txBody>
          <a:bodyPr tIns="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spcBef>
                <a:spcPct val="50000"/>
              </a:spcBef>
              <a:defRPr/>
            </a:pPr>
            <a:endParaRPr lang="zh-CN" altLang="en-US" sz="3200" b="1">
              <a:solidFill>
                <a:srgbClr val="FFFFFF"/>
              </a:solidFill>
              <a:latin typeface="Times New Roman" pitchFamily="18" charset="0"/>
              <a:ea typeface="宋体"/>
            </a:endParaRPr>
          </a:p>
        </p:txBody>
      </p:sp>
      <p:grpSp>
        <p:nvGrpSpPr>
          <p:cNvPr id="14" name="Group 17">
            <a:extLst>
              <a:ext uri="{FF2B5EF4-FFF2-40B4-BE49-F238E27FC236}">
                <a16:creationId xmlns:a16="http://schemas.microsoft.com/office/drawing/2014/main" id="{7F9EC2E3-188A-4EE4-804D-DA9138E9CED0}"/>
              </a:ext>
            </a:extLst>
          </p:cNvPr>
          <p:cNvGrpSpPr>
            <a:grpSpLocks/>
          </p:cNvGrpSpPr>
          <p:nvPr userDrawn="1"/>
        </p:nvGrpSpPr>
        <p:grpSpPr bwMode="auto">
          <a:xfrm>
            <a:off x="215900" y="260350"/>
            <a:ext cx="1582738" cy="1417638"/>
            <a:chOff x="136" y="164"/>
            <a:chExt cx="997" cy="893"/>
          </a:xfrm>
        </p:grpSpPr>
        <p:pic>
          <p:nvPicPr>
            <p:cNvPr id="15" name="Picture 18" descr="SUN_068">
              <a:extLst>
                <a:ext uri="{FF2B5EF4-FFF2-40B4-BE49-F238E27FC236}">
                  <a16:creationId xmlns:a16="http://schemas.microsoft.com/office/drawing/2014/main" id="{2D5E5777-479A-40A9-858C-B473395167AD}"/>
                </a:ext>
              </a:extLst>
            </p:cNvPr>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9">
              <a:extLst>
                <a:ext uri="{FF2B5EF4-FFF2-40B4-BE49-F238E27FC236}">
                  <a16:creationId xmlns:a16="http://schemas.microsoft.com/office/drawing/2014/main" id="{1DC3E188-B6F9-4A53-97CA-857722C3E9EB}"/>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rgbClr val="00CC00"/>
                  </a:solidFill>
                  <a:effectLst>
                    <a:outerShdw blurRad="38100" dist="38100" dir="2700000" algn="tl">
                      <a:srgbClr val="000000"/>
                    </a:outerShdw>
                  </a:effectLst>
                  <a:latin typeface="Times New Roman" pitchFamily="18" charset="0"/>
                  <a:ea typeface="宋体"/>
                </a:rPr>
                <a:t>UESTC</a:t>
              </a:r>
            </a:p>
          </p:txBody>
        </p:sp>
      </p:grpSp>
      <p:sp>
        <p:nvSpPr>
          <p:cNvPr id="450571"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45057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 name="Rectangle 13">
            <a:extLst>
              <a:ext uri="{FF2B5EF4-FFF2-40B4-BE49-F238E27FC236}">
                <a16:creationId xmlns:a16="http://schemas.microsoft.com/office/drawing/2014/main" id="{40CD68FB-4173-4340-97C2-349762BBD367}"/>
              </a:ext>
            </a:extLst>
          </p:cNvPr>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CN"/>
          </a:p>
        </p:txBody>
      </p:sp>
      <p:sp>
        <p:nvSpPr>
          <p:cNvPr id="18" name="Rectangle 14">
            <a:extLst>
              <a:ext uri="{FF2B5EF4-FFF2-40B4-BE49-F238E27FC236}">
                <a16:creationId xmlns:a16="http://schemas.microsoft.com/office/drawing/2014/main" id="{7C320199-38FF-43F4-8E96-22799D206B66}"/>
              </a:ext>
            </a:extLst>
          </p:cNvPr>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9" name="Rectangle 15">
            <a:extLst>
              <a:ext uri="{FF2B5EF4-FFF2-40B4-BE49-F238E27FC236}">
                <a16:creationId xmlns:a16="http://schemas.microsoft.com/office/drawing/2014/main" id="{0FB67B4B-C5BD-471C-9747-BCBB8CAFECCC}"/>
              </a:ext>
            </a:extLst>
          </p:cNvPr>
          <p:cNvSpPr>
            <a:spLocks noGrp="1" noChangeArrowheads="1"/>
          </p:cNvSpPr>
          <p:nvPr>
            <p:ph type="sldNum" sz="quarter" idx="12"/>
          </p:nvPr>
        </p:nvSpPr>
        <p:spPr>
          <a:xfrm>
            <a:off x="6553200" y="6254750"/>
            <a:ext cx="2133600" cy="476250"/>
          </a:xfrm>
        </p:spPr>
        <p:txBody>
          <a:bodyPr/>
          <a:lstStyle>
            <a:lvl1pPr>
              <a:defRPr/>
            </a:lvl1pPr>
          </a:lstStyle>
          <a:p>
            <a:pPr>
              <a:defRPr/>
            </a:pPr>
            <a:fld id="{A0C49243-3111-40A4-8D64-8BE5C25CC368}" type="slidenum">
              <a:rPr lang="zh-CN" altLang="en-US"/>
              <a:pPr>
                <a:defRPr/>
              </a:pPr>
              <a:t>‹#›</a:t>
            </a:fld>
            <a:endParaRPr lang="en-US" altLang="zh-CN"/>
          </a:p>
        </p:txBody>
      </p:sp>
    </p:spTree>
    <p:extLst>
      <p:ext uri="{BB962C8B-B14F-4D97-AF65-F5344CB8AC3E}">
        <p14:creationId xmlns:p14="http://schemas.microsoft.com/office/powerpoint/2010/main" val="1539064775"/>
      </p:ext>
    </p:extLst>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3FAB4115-82CC-443C-A5AF-84C66BC087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A46040D3-6A80-4736-9D1F-0FBC926D4CDF}"/>
              </a:ext>
            </a:extLst>
          </p:cNvPr>
          <p:cNvSpPr>
            <a:spLocks noGrp="1" noChangeArrowheads="1"/>
          </p:cNvSpPr>
          <p:nvPr>
            <p:ph type="sldNum" sz="quarter" idx="11"/>
          </p:nvPr>
        </p:nvSpPr>
        <p:spPr>
          <a:ln/>
        </p:spPr>
        <p:txBody>
          <a:bodyPr/>
          <a:lstStyle>
            <a:lvl1pPr>
              <a:defRPr/>
            </a:lvl1pPr>
          </a:lstStyle>
          <a:p>
            <a:pPr>
              <a:defRPr/>
            </a:pPr>
            <a:fld id="{225F70DE-7D45-411E-AB3C-8730547FB4B0}" type="slidenum">
              <a:rPr lang="zh-CN" altLang="en-US"/>
              <a:pPr>
                <a:defRPr/>
              </a:pPr>
              <a:t>‹#›</a:t>
            </a:fld>
            <a:endParaRPr lang="en-US" altLang="zh-CN"/>
          </a:p>
        </p:txBody>
      </p:sp>
      <p:sp>
        <p:nvSpPr>
          <p:cNvPr id="6" name="Rectangle 14">
            <a:extLst>
              <a:ext uri="{FF2B5EF4-FFF2-40B4-BE49-F238E27FC236}">
                <a16:creationId xmlns:a16="http://schemas.microsoft.com/office/drawing/2014/main" id="{F855B0F2-89E8-48BC-9E4B-53EA4784CA3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30610837"/>
      </p:ext>
    </p:extLst>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9343EF7F-A045-47FB-B10C-B08D5C85BF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91C136E8-EAE2-4A07-A5AA-A27065B7E5D6}"/>
              </a:ext>
            </a:extLst>
          </p:cNvPr>
          <p:cNvSpPr>
            <a:spLocks noGrp="1" noChangeArrowheads="1"/>
          </p:cNvSpPr>
          <p:nvPr>
            <p:ph type="sldNum" sz="quarter" idx="11"/>
          </p:nvPr>
        </p:nvSpPr>
        <p:spPr>
          <a:ln/>
        </p:spPr>
        <p:txBody>
          <a:bodyPr/>
          <a:lstStyle>
            <a:lvl1pPr>
              <a:defRPr/>
            </a:lvl1pPr>
          </a:lstStyle>
          <a:p>
            <a:pPr>
              <a:defRPr/>
            </a:pPr>
            <a:fld id="{EC6B4A51-76C8-4539-BFF2-66E0F5BCE22C}" type="slidenum">
              <a:rPr lang="zh-CN" altLang="en-US"/>
              <a:pPr>
                <a:defRPr/>
              </a:pPr>
              <a:t>‹#›</a:t>
            </a:fld>
            <a:endParaRPr lang="en-US" altLang="zh-CN"/>
          </a:p>
        </p:txBody>
      </p:sp>
      <p:sp>
        <p:nvSpPr>
          <p:cNvPr id="6" name="Rectangle 14">
            <a:extLst>
              <a:ext uri="{FF2B5EF4-FFF2-40B4-BE49-F238E27FC236}">
                <a16:creationId xmlns:a16="http://schemas.microsoft.com/office/drawing/2014/main" id="{820C01CB-6F7B-4395-9F2F-6F913CC06CFF}"/>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36396254"/>
      </p:ext>
    </p:extLst>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C1CE9004-5035-40A0-AFAA-639A05FFF9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2A97661C-C7E2-4320-9783-71A4DB6CEEFE}"/>
              </a:ext>
            </a:extLst>
          </p:cNvPr>
          <p:cNvSpPr>
            <a:spLocks noGrp="1" noChangeArrowheads="1"/>
          </p:cNvSpPr>
          <p:nvPr>
            <p:ph type="sldNum" sz="quarter" idx="11"/>
          </p:nvPr>
        </p:nvSpPr>
        <p:spPr>
          <a:ln/>
        </p:spPr>
        <p:txBody>
          <a:bodyPr/>
          <a:lstStyle>
            <a:lvl1pPr>
              <a:defRPr/>
            </a:lvl1pPr>
          </a:lstStyle>
          <a:p>
            <a:pPr>
              <a:defRPr/>
            </a:pPr>
            <a:fld id="{9A412AD6-50C7-475B-9167-DCC14421A1E8}" type="slidenum">
              <a:rPr lang="zh-CN" altLang="en-US"/>
              <a:pPr>
                <a:defRPr/>
              </a:pPr>
              <a:t>‹#›</a:t>
            </a:fld>
            <a:endParaRPr lang="en-US" altLang="zh-CN"/>
          </a:p>
        </p:txBody>
      </p:sp>
      <p:sp>
        <p:nvSpPr>
          <p:cNvPr id="7" name="Rectangle 14">
            <a:extLst>
              <a:ext uri="{FF2B5EF4-FFF2-40B4-BE49-F238E27FC236}">
                <a16:creationId xmlns:a16="http://schemas.microsoft.com/office/drawing/2014/main" id="{F73F2FDC-987C-4D3E-A48B-CCE48FAE916E}"/>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5115171"/>
      </p:ext>
    </p:extLst>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328D1CE4-196E-44A2-B513-72582E9F8B9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7CA88360-E826-4E02-A00B-A4D266903EC1}"/>
              </a:ext>
            </a:extLst>
          </p:cNvPr>
          <p:cNvSpPr>
            <a:spLocks noGrp="1" noChangeArrowheads="1"/>
          </p:cNvSpPr>
          <p:nvPr>
            <p:ph type="sldNum" sz="quarter" idx="11"/>
          </p:nvPr>
        </p:nvSpPr>
        <p:spPr>
          <a:ln/>
        </p:spPr>
        <p:txBody>
          <a:bodyPr/>
          <a:lstStyle>
            <a:lvl1pPr>
              <a:defRPr/>
            </a:lvl1pPr>
          </a:lstStyle>
          <a:p>
            <a:pPr>
              <a:defRPr/>
            </a:pPr>
            <a:fld id="{CCF21295-BAEC-4DD6-AF7D-4DC7B98371F8}" type="slidenum">
              <a:rPr lang="zh-CN" altLang="en-US"/>
              <a:pPr>
                <a:defRPr/>
              </a:pPr>
              <a:t>‹#›</a:t>
            </a:fld>
            <a:endParaRPr lang="en-US" altLang="zh-CN"/>
          </a:p>
        </p:txBody>
      </p:sp>
      <p:sp>
        <p:nvSpPr>
          <p:cNvPr id="9" name="Rectangle 14">
            <a:extLst>
              <a:ext uri="{FF2B5EF4-FFF2-40B4-BE49-F238E27FC236}">
                <a16:creationId xmlns:a16="http://schemas.microsoft.com/office/drawing/2014/main" id="{45F2FCA9-3B57-4DC3-A178-E7F2A2FD019A}"/>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97912374"/>
      </p:ext>
    </p:extLst>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1E6069E-DACC-4385-9F18-68D6CF398F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C03B3850-DE30-4FCA-9BB2-595890E454E2}"/>
              </a:ext>
            </a:extLst>
          </p:cNvPr>
          <p:cNvSpPr>
            <a:spLocks noGrp="1" noChangeArrowheads="1"/>
          </p:cNvSpPr>
          <p:nvPr>
            <p:ph type="sldNum" sz="quarter" idx="11"/>
          </p:nvPr>
        </p:nvSpPr>
        <p:spPr>
          <a:ln/>
        </p:spPr>
        <p:txBody>
          <a:bodyPr/>
          <a:lstStyle>
            <a:lvl1pPr>
              <a:defRPr/>
            </a:lvl1pPr>
          </a:lstStyle>
          <a:p>
            <a:pPr>
              <a:defRPr/>
            </a:pPr>
            <a:fld id="{00B9C08D-9BF1-46F5-9832-DC8CEEE61EE8}" type="slidenum">
              <a:rPr lang="zh-CN" altLang="en-US"/>
              <a:pPr>
                <a:defRPr/>
              </a:pPr>
              <a:t>‹#›</a:t>
            </a:fld>
            <a:endParaRPr lang="en-US" altLang="zh-CN"/>
          </a:p>
        </p:txBody>
      </p:sp>
      <p:sp>
        <p:nvSpPr>
          <p:cNvPr id="5" name="Rectangle 14">
            <a:extLst>
              <a:ext uri="{FF2B5EF4-FFF2-40B4-BE49-F238E27FC236}">
                <a16:creationId xmlns:a16="http://schemas.microsoft.com/office/drawing/2014/main" id="{ADB30D00-8DCD-44C8-8372-7D8D69A8E102}"/>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0123841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55278007"/>
      </p:ext>
    </p:extLst>
  </p:cSld>
  <p:clrMapOvr>
    <a:masterClrMapping/>
  </p:clrMapOvr>
  <p:transition>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615C1D4-0C8B-4BED-BCE7-720D277A46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0A4A42BB-D8B8-4E50-BB24-4008C96407DA}"/>
              </a:ext>
            </a:extLst>
          </p:cNvPr>
          <p:cNvSpPr>
            <a:spLocks noGrp="1" noChangeArrowheads="1"/>
          </p:cNvSpPr>
          <p:nvPr>
            <p:ph type="sldNum" sz="quarter" idx="11"/>
          </p:nvPr>
        </p:nvSpPr>
        <p:spPr>
          <a:ln/>
        </p:spPr>
        <p:txBody>
          <a:bodyPr/>
          <a:lstStyle>
            <a:lvl1pPr>
              <a:defRPr/>
            </a:lvl1pPr>
          </a:lstStyle>
          <a:p>
            <a:pPr>
              <a:defRPr/>
            </a:pPr>
            <a:fld id="{6F3C0D2F-71C1-49A4-82AA-E0D7D217DF30}" type="slidenum">
              <a:rPr lang="zh-CN" altLang="en-US"/>
              <a:pPr>
                <a:defRPr/>
              </a:pPr>
              <a:t>‹#›</a:t>
            </a:fld>
            <a:endParaRPr lang="en-US" altLang="zh-CN"/>
          </a:p>
        </p:txBody>
      </p:sp>
      <p:sp>
        <p:nvSpPr>
          <p:cNvPr id="4" name="Rectangle 14">
            <a:extLst>
              <a:ext uri="{FF2B5EF4-FFF2-40B4-BE49-F238E27FC236}">
                <a16:creationId xmlns:a16="http://schemas.microsoft.com/office/drawing/2014/main" id="{E17F72D6-A09B-484B-84AF-1E6E38208E81}"/>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33876739"/>
      </p:ext>
    </p:extLst>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CFCEC9F3-B36E-4E64-9339-EF15A264CCB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5811BABD-9917-47BA-A42C-B81346B3B973}"/>
              </a:ext>
            </a:extLst>
          </p:cNvPr>
          <p:cNvSpPr>
            <a:spLocks noGrp="1" noChangeArrowheads="1"/>
          </p:cNvSpPr>
          <p:nvPr>
            <p:ph type="sldNum" sz="quarter" idx="11"/>
          </p:nvPr>
        </p:nvSpPr>
        <p:spPr>
          <a:ln/>
        </p:spPr>
        <p:txBody>
          <a:bodyPr/>
          <a:lstStyle>
            <a:lvl1pPr>
              <a:defRPr/>
            </a:lvl1pPr>
          </a:lstStyle>
          <a:p>
            <a:pPr>
              <a:defRPr/>
            </a:pPr>
            <a:fld id="{C0D973D1-1D41-458B-B43E-428267B717FD}" type="slidenum">
              <a:rPr lang="zh-CN" altLang="en-US"/>
              <a:pPr>
                <a:defRPr/>
              </a:pPr>
              <a:t>‹#›</a:t>
            </a:fld>
            <a:endParaRPr lang="en-US" altLang="zh-CN"/>
          </a:p>
        </p:txBody>
      </p:sp>
      <p:sp>
        <p:nvSpPr>
          <p:cNvPr id="7" name="Rectangle 14">
            <a:extLst>
              <a:ext uri="{FF2B5EF4-FFF2-40B4-BE49-F238E27FC236}">
                <a16:creationId xmlns:a16="http://schemas.microsoft.com/office/drawing/2014/main" id="{62E7A5ED-6368-4B54-BDF6-C42B073E5015}"/>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37604862"/>
      </p:ext>
    </p:extLst>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9D77CC50-14D4-45E7-8CA6-B37E540AE4F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A1D23D3B-025A-44AE-B922-E0C7D85A9B0C}"/>
              </a:ext>
            </a:extLst>
          </p:cNvPr>
          <p:cNvSpPr>
            <a:spLocks noGrp="1" noChangeArrowheads="1"/>
          </p:cNvSpPr>
          <p:nvPr>
            <p:ph type="sldNum" sz="quarter" idx="11"/>
          </p:nvPr>
        </p:nvSpPr>
        <p:spPr>
          <a:ln/>
        </p:spPr>
        <p:txBody>
          <a:bodyPr/>
          <a:lstStyle>
            <a:lvl1pPr>
              <a:defRPr/>
            </a:lvl1pPr>
          </a:lstStyle>
          <a:p>
            <a:pPr>
              <a:defRPr/>
            </a:pPr>
            <a:fld id="{8A325990-CCA4-4E5D-8D4F-D687EEBDB81E}" type="slidenum">
              <a:rPr lang="zh-CN" altLang="en-US"/>
              <a:pPr>
                <a:defRPr/>
              </a:pPr>
              <a:t>‹#›</a:t>
            </a:fld>
            <a:endParaRPr lang="en-US" altLang="zh-CN"/>
          </a:p>
        </p:txBody>
      </p:sp>
      <p:sp>
        <p:nvSpPr>
          <p:cNvPr id="7" name="Rectangle 14">
            <a:extLst>
              <a:ext uri="{FF2B5EF4-FFF2-40B4-BE49-F238E27FC236}">
                <a16:creationId xmlns:a16="http://schemas.microsoft.com/office/drawing/2014/main" id="{62624A03-93FC-4465-80A1-08AE38815A45}"/>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14812839"/>
      </p:ext>
    </p:extLst>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FA938387-1374-40D9-8B77-9D38748B3F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47FC5B23-ED26-4337-AEFF-3CACFC294001}"/>
              </a:ext>
            </a:extLst>
          </p:cNvPr>
          <p:cNvSpPr>
            <a:spLocks noGrp="1" noChangeArrowheads="1"/>
          </p:cNvSpPr>
          <p:nvPr>
            <p:ph type="sldNum" sz="quarter" idx="11"/>
          </p:nvPr>
        </p:nvSpPr>
        <p:spPr>
          <a:ln/>
        </p:spPr>
        <p:txBody>
          <a:bodyPr/>
          <a:lstStyle>
            <a:lvl1pPr>
              <a:defRPr/>
            </a:lvl1pPr>
          </a:lstStyle>
          <a:p>
            <a:pPr>
              <a:defRPr/>
            </a:pPr>
            <a:fld id="{BE10644B-6572-42D4-ABC1-F12924398396}" type="slidenum">
              <a:rPr lang="zh-CN" altLang="en-US"/>
              <a:pPr>
                <a:defRPr/>
              </a:pPr>
              <a:t>‹#›</a:t>
            </a:fld>
            <a:endParaRPr lang="en-US" altLang="zh-CN"/>
          </a:p>
        </p:txBody>
      </p:sp>
      <p:sp>
        <p:nvSpPr>
          <p:cNvPr id="6" name="Rectangle 14">
            <a:extLst>
              <a:ext uri="{FF2B5EF4-FFF2-40B4-BE49-F238E27FC236}">
                <a16:creationId xmlns:a16="http://schemas.microsoft.com/office/drawing/2014/main" id="{9784A480-50BC-42C9-8B37-A67250FA117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3324389"/>
      </p:ext>
    </p:extLst>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618FD3A6-6539-4987-BE06-11466A7879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B3759FB1-E6BE-4CF7-8128-9C88EB44BF8F}"/>
              </a:ext>
            </a:extLst>
          </p:cNvPr>
          <p:cNvSpPr>
            <a:spLocks noGrp="1" noChangeArrowheads="1"/>
          </p:cNvSpPr>
          <p:nvPr>
            <p:ph type="sldNum" sz="quarter" idx="11"/>
          </p:nvPr>
        </p:nvSpPr>
        <p:spPr>
          <a:ln/>
        </p:spPr>
        <p:txBody>
          <a:bodyPr/>
          <a:lstStyle>
            <a:lvl1pPr>
              <a:defRPr/>
            </a:lvl1pPr>
          </a:lstStyle>
          <a:p>
            <a:pPr>
              <a:defRPr/>
            </a:pPr>
            <a:fld id="{A41411FE-300E-40A8-85C6-D93EDEB262C6}" type="slidenum">
              <a:rPr lang="zh-CN" altLang="en-US"/>
              <a:pPr>
                <a:defRPr/>
              </a:pPr>
              <a:t>‹#›</a:t>
            </a:fld>
            <a:endParaRPr lang="en-US" altLang="zh-CN"/>
          </a:p>
        </p:txBody>
      </p:sp>
      <p:sp>
        <p:nvSpPr>
          <p:cNvPr id="6" name="Rectangle 14">
            <a:extLst>
              <a:ext uri="{FF2B5EF4-FFF2-40B4-BE49-F238E27FC236}">
                <a16:creationId xmlns:a16="http://schemas.microsoft.com/office/drawing/2014/main" id="{FEF50936-9428-4782-B1A4-05EE10CB39FE}"/>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3208968"/>
      </p:ext>
    </p:extLst>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85A9EF60-EB62-4974-85B1-4914B100F9B0}"/>
              </a:ext>
            </a:extLst>
          </p:cNvPr>
          <p:cNvSpPr>
            <a:spLocks noGrp="1"/>
          </p:cNvSpPr>
          <p:nvPr>
            <p:ph type="dt" sz="half" idx="10"/>
          </p:nvPr>
        </p:nvSpPr>
        <p:spPr/>
        <p:txBody>
          <a:bodyPr/>
          <a:lstStyle>
            <a:lvl1pPr eaLnBrk="1" hangingPunct="1">
              <a:defRPr>
                <a:ea typeface="宋体" pitchFamily="2" charset="-122"/>
              </a:defRPr>
            </a:lvl1pPr>
          </a:lstStyle>
          <a:p>
            <a:pPr>
              <a:defRPr/>
            </a:pPr>
            <a:fld id="{BCB5B069-8200-4356-B992-BD79635ECCB1}"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0ED5F1B9-8B43-4F95-97E5-74AC2106E6E8}"/>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1637A4AE-C970-42CE-A361-2DA245517625}"/>
              </a:ext>
            </a:extLst>
          </p:cNvPr>
          <p:cNvSpPr>
            <a:spLocks noGrp="1"/>
          </p:cNvSpPr>
          <p:nvPr>
            <p:ph type="sldNum" sz="quarter" idx="12"/>
          </p:nvPr>
        </p:nvSpPr>
        <p:spPr/>
        <p:txBody>
          <a:bodyPr/>
          <a:lstStyle>
            <a:lvl1pPr eaLnBrk="1" hangingPunct="1">
              <a:defRPr/>
            </a:lvl1pPr>
          </a:lstStyle>
          <a:p>
            <a:pPr>
              <a:defRPr/>
            </a:pPr>
            <a:fld id="{910A0BCA-E6A0-4FFC-ABF1-C536AA40992D}" type="slidenum">
              <a:rPr lang="zh-CN" altLang="en-US"/>
              <a:pPr>
                <a:defRPr/>
              </a:pPr>
              <a:t>‹#›</a:t>
            </a:fld>
            <a:endParaRPr lang="zh-CN" altLang="en-US"/>
          </a:p>
        </p:txBody>
      </p:sp>
    </p:spTree>
    <p:extLst>
      <p:ext uri="{BB962C8B-B14F-4D97-AF65-F5344CB8AC3E}">
        <p14:creationId xmlns:p14="http://schemas.microsoft.com/office/powerpoint/2010/main" val="217039218"/>
      </p:ext>
    </p:extLst>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87FCCC0-AEA2-426F-A7A3-FB58A833CCB3}"/>
              </a:ext>
            </a:extLst>
          </p:cNvPr>
          <p:cNvSpPr>
            <a:spLocks noGrp="1"/>
          </p:cNvSpPr>
          <p:nvPr>
            <p:ph type="dt" sz="half" idx="10"/>
          </p:nvPr>
        </p:nvSpPr>
        <p:spPr/>
        <p:txBody>
          <a:bodyPr/>
          <a:lstStyle>
            <a:lvl1pPr eaLnBrk="1" hangingPunct="1">
              <a:defRPr>
                <a:ea typeface="宋体" pitchFamily="2" charset="-122"/>
              </a:defRPr>
            </a:lvl1pPr>
          </a:lstStyle>
          <a:p>
            <a:pPr>
              <a:defRPr/>
            </a:pPr>
            <a:fld id="{6A447026-1887-4129-BFF6-A9F5FDCBD9DA}"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79369950-B7F0-4BF8-A1C5-4B35236C23A1}"/>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63C4B19B-6EBF-4E64-8EA1-BA29EA528411}"/>
              </a:ext>
            </a:extLst>
          </p:cNvPr>
          <p:cNvSpPr>
            <a:spLocks noGrp="1"/>
          </p:cNvSpPr>
          <p:nvPr>
            <p:ph type="sldNum" sz="quarter" idx="12"/>
          </p:nvPr>
        </p:nvSpPr>
        <p:spPr/>
        <p:txBody>
          <a:bodyPr/>
          <a:lstStyle>
            <a:lvl1pPr eaLnBrk="1" hangingPunct="1">
              <a:defRPr/>
            </a:lvl1pPr>
          </a:lstStyle>
          <a:p>
            <a:pPr>
              <a:defRPr/>
            </a:pPr>
            <a:fld id="{FF43ABA6-09F0-40A0-A3EF-D60B2B3860B0}" type="slidenum">
              <a:rPr lang="zh-CN" altLang="en-US"/>
              <a:pPr>
                <a:defRPr/>
              </a:pPr>
              <a:t>‹#›</a:t>
            </a:fld>
            <a:endParaRPr lang="zh-CN" altLang="en-US"/>
          </a:p>
        </p:txBody>
      </p:sp>
    </p:spTree>
    <p:extLst>
      <p:ext uri="{BB962C8B-B14F-4D97-AF65-F5344CB8AC3E}">
        <p14:creationId xmlns:p14="http://schemas.microsoft.com/office/powerpoint/2010/main" val="4223779340"/>
      </p:ext>
    </p:extLst>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06FF711-F1CB-4F7A-B1F5-721583236FE9}"/>
              </a:ext>
            </a:extLst>
          </p:cNvPr>
          <p:cNvSpPr>
            <a:spLocks noGrp="1"/>
          </p:cNvSpPr>
          <p:nvPr>
            <p:ph type="dt" sz="half" idx="10"/>
          </p:nvPr>
        </p:nvSpPr>
        <p:spPr/>
        <p:txBody>
          <a:bodyPr/>
          <a:lstStyle>
            <a:lvl1pPr eaLnBrk="1" hangingPunct="1">
              <a:defRPr>
                <a:ea typeface="宋体" pitchFamily="2" charset="-122"/>
              </a:defRPr>
            </a:lvl1pPr>
          </a:lstStyle>
          <a:p>
            <a:pPr>
              <a:defRPr/>
            </a:pPr>
            <a:fld id="{ECA28E69-53C4-4C80-BA5B-EDC1D17F12E5}"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97D9FC9B-37AD-4C94-A116-6EB9C6F60CC6}"/>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05FDF601-A0F6-49E9-B3A6-19B704AA59FB}"/>
              </a:ext>
            </a:extLst>
          </p:cNvPr>
          <p:cNvSpPr>
            <a:spLocks noGrp="1"/>
          </p:cNvSpPr>
          <p:nvPr>
            <p:ph type="sldNum" sz="quarter" idx="12"/>
          </p:nvPr>
        </p:nvSpPr>
        <p:spPr/>
        <p:txBody>
          <a:bodyPr/>
          <a:lstStyle>
            <a:lvl1pPr eaLnBrk="1" hangingPunct="1">
              <a:defRPr/>
            </a:lvl1pPr>
          </a:lstStyle>
          <a:p>
            <a:pPr>
              <a:defRPr/>
            </a:pPr>
            <a:fld id="{608FD886-9CB5-416A-B0D9-97841B503F85}" type="slidenum">
              <a:rPr lang="zh-CN" altLang="en-US"/>
              <a:pPr>
                <a:defRPr/>
              </a:pPr>
              <a:t>‹#›</a:t>
            </a:fld>
            <a:endParaRPr lang="zh-CN" altLang="en-US"/>
          </a:p>
        </p:txBody>
      </p:sp>
    </p:spTree>
    <p:extLst>
      <p:ext uri="{BB962C8B-B14F-4D97-AF65-F5344CB8AC3E}">
        <p14:creationId xmlns:p14="http://schemas.microsoft.com/office/powerpoint/2010/main" val="780562881"/>
      </p:ext>
    </p:extLst>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4745037-2D73-472B-BC92-34D40216EDC0}"/>
              </a:ext>
            </a:extLst>
          </p:cNvPr>
          <p:cNvSpPr>
            <a:spLocks noGrp="1"/>
          </p:cNvSpPr>
          <p:nvPr>
            <p:ph type="dt" sz="half" idx="10"/>
          </p:nvPr>
        </p:nvSpPr>
        <p:spPr/>
        <p:txBody>
          <a:bodyPr/>
          <a:lstStyle>
            <a:lvl1pPr eaLnBrk="1" hangingPunct="1">
              <a:defRPr>
                <a:ea typeface="宋体" pitchFamily="2" charset="-122"/>
              </a:defRPr>
            </a:lvl1pPr>
          </a:lstStyle>
          <a:p>
            <a:pPr>
              <a:defRPr/>
            </a:pPr>
            <a:fld id="{3A0CAD2A-BE32-4817-A32A-ACF63C7F418D}" type="datetimeFigureOut">
              <a:rPr lang="zh-CN" altLang="en-US"/>
              <a:pPr>
                <a:defRPr/>
              </a:pPr>
              <a:t>2024/10/22</a:t>
            </a:fld>
            <a:endParaRPr lang="zh-CN" altLang="en-US"/>
          </a:p>
        </p:txBody>
      </p:sp>
      <p:sp>
        <p:nvSpPr>
          <p:cNvPr id="6" name="页脚占位符 4">
            <a:extLst>
              <a:ext uri="{FF2B5EF4-FFF2-40B4-BE49-F238E27FC236}">
                <a16:creationId xmlns:a16="http://schemas.microsoft.com/office/drawing/2014/main" id="{B7C7C848-9193-4C4F-828F-3539913411C2}"/>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7" name="灯片编号占位符 5">
            <a:extLst>
              <a:ext uri="{FF2B5EF4-FFF2-40B4-BE49-F238E27FC236}">
                <a16:creationId xmlns:a16="http://schemas.microsoft.com/office/drawing/2014/main" id="{4CE497A9-C5F2-49A4-B243-49C4AC22320D}"/>
              </a:ext>
            </a:extLst>
          </p:cNvPr>
          <p:cNvSpPr>
            <a:spLocks noGrp="1"/>
          </p:cNvSpPr>
          <p:nvPr>
            <p:ph type="sldNum" sz="quarter" idx="12"/>
          </p:nvPr>
        </p:nvSpPr>
        <p:spPr/>
        <p:txBody>
          <a:bodyPr/>
          <a:lstStyle>
            <a:lvl1pPr eaLnBrk="1" hangingPunct="1">
              <a:defRPr/>
            </a:lvl1pPr>
          </a:lstStyle>
          <a:p>
            <a:pPr>
              <a:defRPr/>
            </a:pPr>
            <a:fld id="{E1C012EB-2D08-42EE-AD9F-29316F366B03}" type="slidenum">
              <a:rPr lang="zh-CN" altLang="en-US"/>
              <a:pPr>
                <a:defRPr/>
              </a:pPr>
              <a:t>‹#›</a:t>
            </a:fld>
            <a:endParaRPr lang="zh-CN" altLang="en-US"/>
          </a:p>
        </p:txBody>
      </p:sp>
    </p:spTree>
    <p:extLst>
      <p:ext uri="{BB962C8B-B14F-4D97-AF65-F5344CB8AC3E}">
        <p14:creationId xmlns:p14="http://schemas.microsoft.com/office/powerpoint/2010/main" val="2159836129"/>
      </p:ext>
    </p:extLst>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6D713F9-D14E-465F-BC61-D81EE93ADD15}"/>
              </a:ext>
            </a:extLst>
          </p:cNvPr>
          <p:cNvSpPr>
            <a:spLocks noGrp="1"/>
          </p:cNvSpPr>
          <p:nvPr>
            <p:ph type="dt" sz="half" idx="10"/>
          </p:nvPr>
        </p:nvSpPr>
        <p:spPr/>
        <p:txBody>
          <a:bodyPr/>
          <a:lstStyle>
            <a:lvl1pPr eaLnBrk="1" hangingPunct="1">
              <a:defRPr>
                <a:ea typeface="宋体" pitchFamily="2" charset="-122"/>
              </a:defRPr>
            </a:lvl1pPr>
          </a:lstStyle>
          <a:p>
            <a:pPr>
              <a:defRPr/>
            </a:pPr>
            <a:fld id="{D219779C-BE82-416C-B2DF-2B87A6F58A1F}" type="datetimeFigureOut">
              <a:rPr lang="zh-CN" altLang="en-US"/>
              <a:pPr>
                <a:defRPr/>
              </a:pPr>
              <a:t>2024/10/22</a:t>
            </a:fld>
            <a:endParaRPr lang="zh-CN" altLang="en-US"/>
          </a:p>
        </p:txBody>
      </p:sp>
      <p:sp>
        <p:nvSpPr>
          <p:cNvPr id="8" name="页脚占位符 4">
            <a:extLst>
              <a:ext uri="{FF2B5EF4-FFF2-40B4-BE49-F238E27FC236}">
                <a16:creationId xmlns:a16="http://schemas.microsoft.com/office/drawing/2014/main" id="{35BA1B3C-5F9B-4CF6-9D24-D7B816303EE3}"/>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9" name="灯片编号占位符 5">
            <a:extLst>
              <a:ext uri="{FF2B5EF4-FFF2-40B4-BE49-F238E27FC236}">
                <a16:creationId xmlns:a16="http://schemas.microsoft.com/office/drawing/2014/main" id="{8A226237-7956-4062-B722-45F3E1609CA2}"/>
              </a:ext>
            </a:extLst>
          </p:cNvPr>
          <p:cNvSpPr>
            <a:spLocks noGrp="1"/>
          </p:cNvSpPr>
          <p:nvPr>
            <p:ph type="sldNum" sz="quarter" idx="12"/>
          </p:nvPr>
        </p:nvSpPr>
        <p:spPr/>
        <p:txBody>
          <a:bodyPr/>
          <a:lstStyle>
            <a:lvl1pPr eaLnBrk="1" hangingPunct="1">
              <a:defRPr/>
            </a:lvl1pPr>
          </a:lstStyle>
          <a:p>
            <a:pPr>
              <a:defRPr/>
            </a:pPr>
            <a:fld id="{B9E1A273-1BDA-48CF-8F88-DC1101FAADF9}" type="slidenum">
              <a:rPr lang="zh-CN" altLang="en-US"/>
              <a:pPr>
                <a:defRPr/>
              </a:pPr>
              <a:t>‹#›</a:t>
            </a:fld>
            <a:endParaRPr lang="zh-CN" altLang="en-US"/>
          </a:p>
        </p:txBody>
      </p:sp>
    </p:spTree>
    <p:extLst>
      <p:ext uri="{BB962C8B-B14F-4D97-AF65-F5344CB8AC3E}">
        <p14:creationId xmlns:p14="http://schemas.microsoft.com/office/powerpoint/2010/main" val="640787193"/>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4114800"/>
          </a:xfrm>
        </p:spPr>
        <p:txBody>
          <a:bodyPr/>
          <a:lstStyle/>
          <a:p>
            <a:pPr lvl="0"/>
            <a:endParaRPr lang="zh-CN" altLang="en-US" noProof="0"/>
          </a:p>
        </p:txBody>
      </p:sp>
    </p:spTree>
    <p:extLst>
      <p:ext uri="{BB962C8B-B14F-4D97-AF65-F5344CB8AC3E}">
        <p14:creationId xmlns:p14="http://schemas.microsoft.com/office/powerpoint/2010/main" val="1021351149"/>
      </p:ext>
    </p:extLst>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EA22017-BA84-4A7F-B17A-70B6BEA35D61}"/>
              </a:ext>
            </a:extLst>
          </p:cNvPr>
          <p:cNvSpPr>
            <a:spLocks noGrp="1"/>
          </p:cNvSpPr>
          <p:nvPr>
            <p:ph type="dt" sz="half" idx="10"/>
          </p:nvPr>
        </p:nvSpPr>
        <p:spPr/>
        <p:txBody>
          <a:bodyPr/>
          <a:lstStyle>
            <a:lvl1pPr eaLnBrk="1" hangingPunct="1">
              <a:defRPr>
                <a:ea typeface="宋体" pitchFamily="2" charset="-122"/>
              </a:defRPr>
            </a:lvl1pPr>
          </a:lstStyle>
          <a:p>
            <a:pPr>
              <a:defRPr/>
            </a:pPr>
            <a:fld id="{55C69384-429E-4D13-8F09-7DA3E2D3EFCC}" type="datetimeFigureOut">
              <a:rPr lang="zh-CN" altLang="en-US"/>
              <a:pPr>
                <a:defRPr/>
              </a:pPr>
              <a:t>2024/10/22</a:t>
            </a:fld>
            <a:endParaRPr lang="zh-CN" altLang="en-US"/>
          </a:p>
        </p:txBody>
      </p:sp>
      <p:sp>
        <p:nvSpPr>
          <p:cNvPr id="4" name="页脚占位符 4">
            <a:extLst>
              <a:ext uri="{FF2B5EF4-FFF2-40B4-BE49-F238E27FC236}">
                <a16:creationId xmlns:a16="http://schemas.microsoft.com/office/drawing/2014/main" id="{7DABF4BC-A38B-4490-A778-5568DDC6F4F6}"/>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5" name="灯片编号占位符 5">
            <a:extLst>
              <a:ext uri="{FF2B5EF4-FFF2-40B4-BE49-F238E27FC236}">
                <a16:creationId xmlns:a16="http://schemas.microsoft.com/office/drawing/2014/main" id="{CC390A38-B6AA-4A42-AC92-F589B8535596}"/>
              </a:ext>
            </a:extLst>
          </p:cNvPr>
          <p:cNvSpPr>
            <a:spLocks noGrp="1"/>
          </p:cNvSpPr>
          <p:nvPr>
            <p:ph type="sldNum" sz="quarter" idx="12"/>
          </p:nvPr>
        </p:nvSpPr>
        <p:spPr/>
        <p:txBody>
          <a:bodyPr/>
          <a:lstStyle>
            <a:lvl1pPr eaLnBrk="1" hangingPunct="1">
              <a:defRPr/>
            </a:lvl1pPr>
          </a:lstStyle>
          <a:p>
            <a:pPr>
              <a:defRPr/>
            </a:pPr>
            <a:fld id="{FE645A14-8879-4C2F-B627-86E0549F9F9B}" type="slidenum">
              <a:rPr lang="zh-CN" altLang="en-US"/>
              <a:pPr>
                <a:defRPr/>
              </a:pPr>
              <a:t>‹#›</a:t>
            </a:fld>
            <a:endParaRPr lang="zh-CN" altLang="en-US"/>
          </a:p>
        </p:txBody>
      </p:sp>
    </p:spTree>
    <p:extLst>
      <p:ext uri="{BB962C8B-B14F-4D97-AF65-F5344CB8AC3E}">
        <p14:creationId xmlns:p14="http://schemas.microsoft.com/office/powerpoint/2010/main" val="1080948167"/>
      </p:ext>
    </p:extLst>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A3C9291-7BA0-4429-B4EF-5E62D1A72552}"/>
              </a:ext>
            </a:extLst>
          </p:cNvPr>
          <p:cNvSpPr>
            <a:spLocks noGrp="1"/>
          </p:cNvSpPr>
          <p:nvPr>
            <p:ph type="dt" sz="half" idx="10"/>
          </p:nvPr>
        </p:nvSpPr>
        <p:spPr/>
        <p:txBody>
          <a:bodyPr/>
          <a:lstStyle>
            <a:lvl1pPr eaLnBrk="1" hangingPunct="1">
              <a:defRPr>
                <a:ea typeface="宋体" pitchFamily="2" charset="-122"/>
              </a:defRPr>
            </a:lvl1pPr>
          </a:lstStyle>
          <a:p>
            <a:pPr>
              <a:defRPr/>
            </a:pPr>
            <a:fld id="{7DD3DD73-7044-4579-96E5-38AC84E0AB28}" type="datetimeFigureOut">
              <a:rPr lang="zh-CN" altLang="en-US"/>
              <a:pPr>
                <a:defRPr/>
              </a:pPr>
              <a:t>2024/10/22</a:t>
            </a:fld>
            <a:endParaRPr lang="zh-CN" altLang="en-US"/>
          </a:p>
        </p:txBody>
      </p:sp>
      <p:sp>
        <p:nvSpPr>
          <p:cNvPr id="3" name="页脚占位符 4">
            <a:extLst>
              <a:ext uri="{FF2B5EF4-FFF2-40B4-BE49-F238E27FC236}">
                <a16:creationId xmlns:a16="http://schemas.microsoft.com/office/drawing/2014/main" id="{A4AFBD24-4C35-487E-A322-942E0BBB0204}"/>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4" name="灯片编号占位符 5">
            <a:extLst>
              <a:ext uri="{FF2B5EF4-FFF2-40B4-BE49-F238E27FC236}">
                <a16:creationId xmlns:a16="http://schemas.microsoft.com/office/drawing/2014/main" id="{DC7D1D50-E0CA-4426-A2A4-A327B9DDA9FD}"/>
              </a:ext>
            </a:extLst>
          </p:cNvPr>
          <p:cNvSpPr>
            <a:spLocks noGrp="1"/>
          </p:cNvSpPr>
          <p:nvPr>
            <p:ph type="sldNum" sz="quarter" idx="12"/>
          </p:nvPr>
        </p:nvSpPr>
        <p:spPr/>
        <p:txBody>
          <a:bodyPr/>
          <a:lstStyle>
            <a:lvl1pPr eaLnBrk="1" hangingPunct="1">
              <a:defRPr/>
            </a:lvl1pPr>
          </a:lstStyle>
          <a:p>
            <a:pPr>
              <a:defRPr/>
            </a:pPr>
            <a:fld id="{314B9F39-6946-4661-AA0C-67272279D4AC}" type="slidenum">
              <a:rPr lang="zh-CN" altLang="en-US"/>
              <a:pPr>
                <a:defRPr/>
              </a:pPr>
              <a:t>‹#›</a:t>
            </a:fld>
            <a:endParaRPr lang="zh-CN" altLang="en-US"/>
          </a:p>
        </p:txBody>
      </p:sp>
    </p:spTree>
    <p:extLst>
      <p:ext uri="{BB962C8B-B14F-4D97-AF65-F5344CB8AC3E}">
        <p14:creationId xmlns:p14="http://schemas.microsoft.com/office/powerpoint/2010/main" val="2780813481"/>
      </p:ext>
    </p:extLst>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3CB5FB06-639A-48E6-9EFD-C7F6071AFB74}"/>
              </a:ext>
            </a:extLst>
          </p:cNvPr>
          <p:cNvSpPr>
            <a:spLocks noGrp="1"/>
          </p:cNvSpPr>
          <p:nvPr>
            <p:ph type="dt" sz="half" idx="10"/>
          </p:nvPr>
        </p:nvSpPr>
        <p:spPr/>
        <p:txBody>
          <a:bodyPr/>
          <a:lstStyle>
            <a:lvl1pPr eaLnBrk="1" hangingPunct="1">
              <a:defRPr>
                <a:ea typeface="宋体" pitchFamily="2" charset="-122"/>
              </a:defRPr>
            </a:lvl1pPr>
          </a:lstStyle>
          <a:p>
            <a:pPr>
              <a:defRPr/>
            </a:pPr>
            <a:fld id="{3E90FCF3-0BD6-4ED8-9688-74A71AACA802}" type="datetimeFigureOut">
              <a:rPr lang="zh-CN" altLang="en-US"/>
              <a:pPr>
                <a:defRPr/>
              </a:pPr>
              <a:t>2024/10/22</a:t>
            </a:fld>
            <a:endParaRPr lang="zh-CN" altLang="en-US"/>
          </a:p>
        </p:txBody>
      </p:sp>
      <p:sp>
        <p:nvSpPr>
          <p:cNvPr id="6" name="页脚占位符 4">
            <a:extLst>
              <a:ext uri="{FF2B5EF4-FFF2-40B4-BE49-F238E27FC236}">
                <a16:creationId xmlns:a16="http://schemas.microsoft.com/office/drawing/2014/main" id="{E6D2775D-364B-4054-9A84-3319C7215D7C}"/>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7" name="灯片编号占位符 5">
            <a:extLst>
              <a:ext uri="{FF2B5EF4-FFF2-40B4-BE49-F238E27FC236}">
                <a16:creationId xmlns:a16="http://schemas.microsoft.com/office/drawing/2014/main" id="{594B500D-DB7D-4852-BAD4-C8163BA0CE78}"/>
              </a:ext>
            </a:extLst>
          </p:cNvPr>
          <p:cNvSpPr>
            <a:spLocks noGrp="1"/>
          </p:cNvSpPr>
          <p:nvPr>
            <p:ph type="sldNum" sz="quarter" idx="12"/>
          </p:nvPr>
        </p:nvSpPr>
        <p:spPr/>
        <p:txBody>
          <a:bodyPr/>
          <a:lstStyle>
            <a:lvl1pPr eaLnBrk="1" hangingPunct="1">
              <a:defRPr/>
            </a:lvl1pPr>
          </a:lstStyle>
          <a:p>
            <a:pPr>
              <a:defRPr/>
            </a:pPr>
            <a:fld id="{0C1024C4-6C78-4212-B68F-327456131377}" type="slidenum">
              <a:rPr lang="zh-CN" altLang="en-US"/>
              <a:pPr>
                <a:defRPr/>
              </a:pPr>
              <a:t>‹#›</a:t>
            </a:fld>
            <a:endParaRPr lang="zh-CN" altLang="en-US"/>
          </a:p>
        </p:txBody>
      </p:sp>
    </p:spTree>
    <p:extLst>
      <p:ext uri="{BB962C8B-B14F-4D97-AF65-F5344CB8AC3E}">
        <p14:creationId xmlns:p14="http://schemas.microsoft.com/office/powerpoint/2010/main" val="3554637617"/>
      </p:ext>
    </p:extLst>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A6CD31A-DA5C-45F5-AFCE-8A65FA93F9EE}"/>
              </a:ext>
            </a:extLst>
          </p:cNvPr>
          <p:cNvSpPr>
            <a:spLocks noGrp="1"/>
          </p:cNvSpPr>
          <p:nvPr>
            <p:ph type="dt" sz="half" idx="10"/>
          </p:nvPr>
        </p:nvSpPr>
        <p:spPr/>
        <p:txBody>
          <a:bodyPr/>
          <a:lstStyle>
            <a:lvl1pPr eaLnBrk="1" hangingPunct="1">
              <a:defRPr>
                <a:ea typeface="宋体" pitchFamily="2" charset="-122"/>
              </a:defRPr>
            </a:lvl1pPr>
          </a:lstStyle>
          <a:p>
            <a:pPr>
              <a:defRPr/>
            </a:pPr>
            <a:fld id="{B4994FB9-8139-4505-8B94-19567366B646}" type="datetimeFigureOut">
              <a:rPr lang="zh-CN" altLang="en-US"/>
              <a:pPr>
                <a:defRPr/>
              </a:pPr>
              <a:t>2024/10/22</a:t>
            </a:fld>
            <a:endParaRPr lang="zh-CN" altLang="en-US"/>
          </a:p>
        </p:txBody>
      </p:sp>
      <p:sp>
        <p:nvSpPr>
          <p:cNvPr id="6" name="页脚占位符 4">
            <a:extLst>
              <a:ext uri="{FF2B5EF4-FFF2-40B4-BE49-F238E27FC236}">
                <a16:creationId xmlns:a16="http://schemas.microsoft.com/office/drawing/2014/main" id="{9703CF6C-FF09-458D-A03E-7909A2458BBE}"/>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7" name="灯片编号占位符 5">
            <a:extLst>
              <a:ext uri="{FF2B5EF4-FFF2-40B4-BE49-F238E27FC236}">
                <a16:creationId xmlns:a16="http://schemas.microsoft.com/office/drawing/2014/main" id="{4EBD45BB-74A0-449B-A4E0-006EF89302BC}"/>
              </a:ext>
            </a:extLst>
          </p:cNvPr>
          <p:cNvSpPr>
            <a:spLocks noGrp="1"/>
          </p:cNvSpPr>
          <p:nvPr>
            <p:ph type="sldNum" sz="quarter" idx="12"/>
          </p:nvPr>
        </p:nvSpPr>
        <p:spPr/>
        <p:txBody>
          <a:bodyPr/>
          <a:lstStyle>
            <a:lvl1pPr eaLnBrk="1" hangingPunct="1">
              <a:defRPr/>
            </a:lvl1pPr>
          </a:lstStyle>
          <a:p>
            <a:pPr>
              <a:defRPr/>
            </a:pPr>
            <a:fld id="{E69CF26F-3A49-4EE4-AD59-84C2523C4CB2}" type="slidenum">
              <a:rPr lang="zh-CN" altLang="en-US"/>
              <a:pPr>
                <a:defRPr/>
              </a:pPr>
              <a:t>‹#›</a:t>
            </a:fld>
            <a:endParaRPr lang="zh-CN" altLang="en-US"/>
          </a:p>
        </p:txBody>
      </p:sp>
    </p:spTree>
    <p:extLst>
      <p:ext uri="{BB962C8B-B14F-4D97-AF65-F5344CB8AC3E}">
        <p14:creationId xmlns:p14="http://schemas.microsoft.com/office/powerpoint/2010/main" val="2416378770"/>
      </p:ext>
    </p:extLst>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533BA1-31EC-4693-B58E-71571F9A9A60}"/>
              </a:ext>
            </a:extLst>
          </p:cNvPr>
          <p:cNvSpPr>
            <a:spLocks noGrp="1"/>
          </p:cNvSpPr>
          <p:nvPr>
            <p:ph type="dt" sz="half" idx="10"/>
          </p:nvPr>
        </p:nvSpPr>
        <p:spPr/>
        <p:txBody>
          <a:bodyPr/>
          <a:lstStyle>
            <a:lvl1pPr eaLnBrk="1" hangingPunct="1">
              <a:defRPr>
                <a:ea typeface="宋体" pitchFamily="2" charset="-122"/>
              </a:defRPr>
            </a:lvl1pPr>
          </a:lstStyle>
          <a:p>
            <a:pPr>
              <a:defRPr/>
            </a:pPr>
            <a:fld id="{FEBA3DB2-BA04-4522-B659-4EAC032B2C62}"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88E8B3D8-CCFA-4450-A743-0907E7A4AFA1}"/>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FFE79C38-C154-4B40-89B3-31036AC913DA}"/>
              </a:ext>
            </a:extLst>
          </p:cNvPr>
          <p:cNvSpPr>
            <a:spLocks noGrp="1"/>
          </p:cNvSpPr>
          <p:nvPr>
            <p:ph type="sldNum" sz="quarter" idx="12"/>
          </p:nvPr>
        </p:nvSpPr>
        <p:spPr/>
        <p:txBody>
          <a:bodyPr/>
          <a:lstStyle>
            <a:lvl1pPr eaLnBrk="1" hangingPunct="1">
              <a:defRPr/>
            </a:lvl1pPr>
          </a:lstStyle>
          <a:p>
            <a:pPr>
              <a:defRPr/>
            </a:pPr>
            <a:fld id="{20F80E25-B26A-4A3C-BB4E-41305A682F7A}" type="slidenum">
              <a:rPr lang="zh-CN" altLang="en-US"/>
              <a:pPr>
                <a:defRPr/>
              </a:pPr>
              <a:t>‹#›</a:t>
            </a:fld>
            <a:endParaRPr lang="zh-CN" altLang="en-US"/>
          </a:p>
        </p:txBody>
      </p:sp>
    </p:spTree>
    <p:extLst>
      <p:ext uri="{BB962C8B-B14F-4D97-AF65-F5344CB8AC3E}">
        <p14:creationId xmlns:p14="http://schemas.microsoft.com/office/powerpoint/2010/main" val="4063081519"/>
      </p:ext>
    </p:extLst>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B1E203-75C8-4B15-AF16-DA4E0B00B2ED}"/>
              </a:ext>
            </a:extLst>
          </p:cNvPr>
          <p:cNvSpPr>
            <a:spLocks noGrp="1"/>
          </p:cNvSpPr>
          <p:nvPr>
            <p:ph type="dt" sz="half" idx="10"/>
          </p:nvPr>
        </p:nvSpPr>
        <p:spPr/>
        <p:txBody>
          <a:bodyPr/>
          <a:lstStyle>
            <a:lvl1pPr eaLnBrk="1" hangingPunct="1">
              <a:defRPr>
                <a:ea typeface="宋体" pitchFamily="2" charset="-122"/>
              </a:defRPr>
            </a:lvl1pPr>
          </a:lstStyle>
          <a:p>
            <a:pPr>
              <a:defRPr/>
            </a:pPr>
            <a:fld id="{6BF87415-C6B1-4F7E-B38C-7E2AC396E871}"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814C9AEF-BF43-468B-8B84-2B84881AD908}"/>
              </a:ext>
            </a:extLst>
          </p:cNvPr>
          <p:cNvSpPr>
            <a:spLocks noGrp="1"/>
          </p:cNvSpPr>
          <p:nvPr>
            <p:ph type="ftr" sz="quarter" idx="11"/>
          </p:nvPr>
        </p:nvSpPr>
        <p:spPr/>
        <p:txBody>
          <a:bodyPr/>
          <a:lstStyle>
            <a:lvl1pPr eaLnBrk="1" hangingPunct="1">
              <a:defRPr>
                <a:ea typeface="宋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5C8813C3-F6C4-4DC5-88B8-8A958CD1D38A}"/>
              </a:ext>
            </a:extLst>
          </p:cNvPr>
          <p:cNvSpPr>
            <a:spLocks noGrp="1"/>
          </p:cNvSpPr>
          <p:nvPr>
            <p:ph type="sldNum" sz="quarter" idx="12"/>
          </p:nvPr>
        </p:nvSpPr>
        <p:spPr/>
        <p:txBody>
          <a:bodyPr/>
          <a:lstStyle>
            <a:lvl1pPr eaLnBrk="1" hangingPunct="1">
              <a:defRPr/>
            </a:lvl1pPr>
          </a:lstStyle>
          <a:p>
            <a:pPr>
              <a:defRPr/>
            </a:pPr>
            <a:fld id="{E67E19FD-A99B-4741-880F-3185B4B3F095}" type="slidenum">
              <a:rPr lang="zh-CN" altLang="en-US"/>
              <a:pPr>
                <a:defRPr/>
              </a:pPr>
              <a:t>‹#›</a:t>
            </a:fld>
            <a:endParaRPr lang="zh-CN" altLang="en-US"/>
          </a:p>
        </p:txBody>
      </p:sp>
    </p:spTree>
    <p:extLst>
      <p:ext uri="{BB962C8B-B14F-4D97-AF65-F5344CB8AC3E}">
        <p14:creationId xmlns:p14="http://schemas.microsoft.com/office/powerpoint/2010/main" val="3734078298"/>
      </p:ext>
    </p:extLst>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7773754"/>
      </p:ext>
    </p:extLst>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36910761"/>
      </p:ext>
    </p:extLst>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687680288"/>
      </p:ext>
    </p:extLst>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6639007"/>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5794913"/>
      </p:ext>
    </p:extLst>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1172329"/>
      </p:ext>
    </p:extLst>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08688468"/>
      </p:ext>
    </p:extLst>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12939"/>
      </p:ext>
    </p:extLst>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03765202"/>
      </p:ext>
    </p:extLst>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32773066"/>
      </p:ext>
    </p:extLst>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9601916"/>
      </p:ext>
    </p:extLst>
  </p:cSld>
  <p:clrMapOvr>
    <a:masterClrMapping/>
  </p:clrMapOvr>
  <p:transition>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2538833"/>
      </p:ext>
    </p:extLst>
  </p:cSld>
  <p:clrMapOvr>
    <a:masterClrMapping/>
  </p:clrMapOvr>
  <p:transition>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4114800"/>
          </a:xfrm>
        </p:spPr>
        <p:txBody>
          <a:bodyPr/>
          <a:lstStyle/>
          <a:p>
            <a:pPr lvl="0"/>
            <a:endParaRPr lang="zh-CN" altLang="en-US" noProof="0"/>
          </a:p>
        </p:txBody>
      </p:sp>
    </p:spTree>
    <p:extLst>
      <p:ext uri="{BB962C8B-B14F-4D97-AF65-F5344CB8AC3E}">
        <p14:creationId xmlns:p14="http://schemas.microsoft.com/office/powerpoint/2010/main" val="560547976"/>
      </p:ext>
    </p:extLst>
  </p:cSld>
  <p:clrMapOvr>
    <a:masterClrMapping/>
  </p:clrMapOvr>
  <p:transition>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8977695"/>
      </p:ext>
    </p:extLst>
  </p:cSld>
  <p:clrMapOvr>
    <a:masterClrMapping/>
  </p:clrMapOvr>
  <p:transition>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Tree>
    <p:extLst>
      <p:ext uri="{BB962C8B-B14F-4D97-AF65-F5344CB8AC3E}">
        <p14:creationId xmlns:p14="http://schemas.microsoft.com/office/powerpoint/2010/main" val="3003170216"/>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Tree>
    <p:extLst>
      <p:ext uri="{BB962C8B-B14F-4D97-AF65-F5344CB8AC3E}">
        <p14:creationId xmlns:p14="http://schemas.microsoft.com/office/powerpoint/2010/main" val="3251287243"/>
      </p:ext>
    </p:extLst>
  </p:cSld>
  <p:clrMapOvr>
    <a:masterClrMapping/>
  </p:clrMapOvr>
  <p:transition>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49592847"/>
      </p:ext>
    </p:extLst>
  </p:cSld>
  <p:clrMapOvr>
    <a:masterClrMapping/>
  </p:clrMapOvr>
  <p:transition>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22242" name="Rectangle 2"/>
          <p:cNvSpPr>
            <a:spLocks noGrp="1" noChangeArrowheads="1"/>
          </p:cNvSpPr>
          <p:nvPr>
            <p:ph type="ctrTitle" sz="quarter"/>
          </p:nvPr>
        </p:nvSpPr>
        <p:spPr>
          <a:xfrm>
            <a:off x="685800" y="1676400"/>
            <a:ext cx="7772400" cy="1828800"/>
          </a:xfrm>
        </p:spPr>
        <p:txBody>
          <a:bodyPr/>
          <a:lstStyle>
            <a:lvl1pPr>
              <a:defRPr/>
            </a:lvl1pPr>
          </a:lstStyle>
          <a:p>
            <a:r>
              <a:rPr lang="zh-CN" altLang="en-US"/>
              <a:t>单击此处编辑母版标题样式</a:t>
            </a:r>
          </a:p>
        </p:txBody>
      </p:sp>
      <p:sp>
        <p:nvSpPr>
          <p:cNvPr id="52224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63C487D5-8DAA-450E-A824-A57B5782001C}" type="slidenum">
              <a:rPr lang="en-US" altLang="zh-CN"/>
              <a:pPr>
                <a:defRPr/>
              </a:pPr>
              <a:t>‹#›</a:t>
            </a:fld>
            <a:endParaRPr lang="en-US" altLang="zh-CN"/>
          </a:p>
        </p:txBody>
      </p:sp>
    </p:spTree>
    <p:extLst>
      <p:ext uri="{BB962C8B-B14F-4D97-AF65-F5344CB8AC3E}">
        <p14:creationId xmlns:p14="http://schemas.microsoft.com/office/powerpoint/2010/main" val="26995403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11E1DFA9-182C-4C8C-9897-EE8CDB9FC18B}" type="slidenum">
              <a:rPr lang="en-US" altLang="zh-CN"/>
              <a:pPr>
                <a:defRPr/>
              </a:pPr>
              <a:t>‹#›</a:t>
            </a:fld>
            <a:endParaRPr lang="en-US" altLang="zh-CN"/>
          </a:p>
        </p:txBody>
      </p:sp>
    </p:spTree>
    <p:extLst>
      <p:ext uri="{BB962C8B-B14F-4D97-AF65-F5344CB8AC3E}">
        <p14:creationId xmlns:p14="http://schemas.microsoft.com/office/powerpoint/2010/main" val="45985974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0AC5AB1D-4D42-419F-9BE2-AA763679DAB4}" type="slidenum">
              <a:rPr lang="en-US" altLang="zh-CN"/>
              <a:pPr>
                <a:defRPr/>
              </a:pPr>
              <a:t>‹#›</a:t>
            </a:fld>
            <a:endParaRPr lang="en-US" altLang="zh-CN"/>
          </a:p>
        </p:txBody>
      </p:sp>
    </p:spTree>
    <p:extLst>
      <p:ext uri="{BB962C8B-B14F-4D97-AF65-F5344CB8AC3E}">
        <p14:creationId xmlns:p14="http://schemas.microsoft.com/office/powerpoint/2010/main" val="30911415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7" name="Rectangle 6"/>
          <p:cNvSpPr>
            <a:spLocks noGrp="1" noChangeArrowheads="1"/>
          </p:cNvSpPr>
          <p:nvPr>
            <p:ph type="sldNum" sz="quarter" idx="12"/>
          </p:nvPr>
        </p:nvSpPr>
        <p:spPr>
          <a:ln/>
        </p:spPr>
        <p:txBody>
          <a:bodyPr/>
          <a:lstStyle>
            <a:lvl1pPr>
              <a:defRPr/>
            </a:lvl1pPr>
          </a:lstStyle>
          <a:p>
            <a:pPr>
              <a:defRPr/>
            </a:pPr>
            <a:fld id="{17927E0C-3A3F-439F-B868-B3959282F6BC}" type="slidenum">
              <a:rPr lang="en-US" altLang="zh-CN"/>
              <a:pPr>
                <a:defRPr/>
              </a:pPr>
              <a:t>‹#›</a:t>
            </a:fld>
            <a:endParaRPr lang="en-US" altLang="zh-CN"/>
          </a:p>
        </p:txBody>
      </p:sp>
    </p:spTree>
    <p:extLst>
      <p:ext uri="{BB962C8B-B14F-4D97-AF65-F5344CB8AC3E}">
        <p14:creationId xmlns:p14="http://schemas.microsoft.com/office/powerpoint/2010/main" val="13433254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9" name="Rectangle 6"/>
          <p:cNvSpPr>
            <a:spLocks noGrp="1" noChangeArrowheads="1"/>
          </p:cNvSpPr>
          <p:nvPr>
            <p:ph type="sldNum" sz="quarter" idx="12"/>
          </p:nvPr>
        </p:nvSpPr>
        <p:spPr>
          <a:ln/>
        </p:spPr>
        <p:txBody>
          <a:bodyPr/>
          <a:lstStyle>
            <a:lvl1pPr>
              <a:defRPr/>
            </a:lvl1pPr>
          </a:lstStyle>
          <a:p>
            <a:pPr>
              <a:defRPr/>
            </a:pPr>
            <a:fld id="{3ABA779C-5F6A-456C-8CDA-A135B25E5F3F}" type="slidenum">
              <a:rPr lang="en-US" altLang="zh-CN"/>
              <a:pPr>
                <a:defRPr/>
              </a:pPr>
              <a:t>‹#›</a:t>
            </a:fld>
            <a:endParaRPr lang="en-US" altLang="zh-CN"/>
          </a:p>
        </p:txBody>
      </p:sp>
    </p:spTree>
    <p:extLst>
      <p:ext uri="{BB962C8B-B14F-4D97-AF65-F5344CB8AC3E}">
        <p14:creationId xmlns:p14="http://schemas.microsoft.com/office/powerpoint/2010/main" val="26654198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5" name="Rectangle 6"/>
          <p:cNvSpPr>
            <a:spLocks noGrp="1" noChangeArrowheads="1"/>
          </p:cNvSpPr>
          <p:nvPr>
            <p:ph type="sldNum" sz="quarter" idx="12"/>
          </p:nvPr>
        </p:nvSpPr>
        <p:spPr>
          <a:ln/>
        </p:spPr>
        <p:txBody>
          <a:bodyPr/>
          <a:lstStyle>
            <a:lvl1pPr>
              <a:defRPr/>
            </a:lvl1pPr>
          </a:lstStyle>
          <a:p>
            <a:pPr>
              <a:defRPr/>
            </a:pPr>
            <a:fld id="{B7E045B7-0364-403A-A8FB-DE28AA88DE7A}" type="slidenum">
              <a:rPr lang="en-US" altLang="zh-CN"/>
              <a:pPr>
                <a:defRPr/>
              </a:pPr>
              <a:t>‹#›</a:t>
            </a:fld>
            <a:endParaRPr lang="en-US" altLang="zh-CN"/>
          </a:p>
        </p:txBody>
      </p:sp>
    </p:spTree>
    <p:extLst>
      <p:ext uri="{BB962C8B-B14F-4D97-AF65-F5344CB8AC3E}">
        <p14:creationId xmlns:p14="http://schemas.microsoft.com/office/powerpoint/2010/main" val="4618789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4" name="Rectangle 6"/>
          <p:cNvSpPr>
            <a:spLocks noGrp="1" noChangeArrowheads="1"/>
          </p:cNvSpPr>
          <p:nvPr>
            <p:ph type="sldNum" sz="quarter" idx="12"/>
          </p:nvPr>
        </p:nvSpPr>
        <p:spPr>
          <a:ln/>
        </p:spPr>
        <p:txBody>
          <a:bodyPr/>
          <a:lstStyle>
            <a:lvl1pPr>
              <a:defRPr/>
            </a:lvl1pPr>
          </a:lstStyle>
          <a:p>
            <a:pPr>
              <a:defRPr/>
            </a:pPr>
            <a:fld id="{B028E252-1BEC-48FB-8E89-11227165CBB5}" type="slidenum">
              <a:rPr lang="en-US" altLang="zh-CN"/>
              <a:pPr>
                <a:defRPr/>
              </a:pPr>
              <a:t>‹#›</a:t>
            </a:fld>
            <a:endParaRPr lang="en-US" altLang="zh-CN"/>
          </a:p>
        </p:txBody>
      </p:sp>
    </p:spTree>
    <p:extLst>
      <p:ext uri="{BB962C8B-B14F-4D97-AF65-F5344CB8AC3E}">
        <p14:creationId xmlns:p14="http://schemas.microsoft.com/office/powerpoint/2010/main" val="35832504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7" name="Rectangle 6"/>
          <p:cNvSpPr>
            <a:spLocks noGrp="1" noChangeArrowheads="1"/>
          </p:cNvSpPr>
          <p:nvPr>
            <p:ph type="sldNum" sz="quarter" idx="12"/>
          </p:nvPr>
        </p:nvSpPr>
        <p:spPr>
          <a:ln/>
        </p:spPr>
        <p:txBody>
          <a:bodyPr/>
          <a:lstStyle>
            <a:lvl1pPr>
              <a:defRPr/>
            </a:lvl1pPr>
          </a:lstStyle>
          <a:p>
            <a:pPr>
              <a:defRPr/>
            </a:pPr>
            <a:fld id="{FF662A1B-A53C-4FFA-895D-8D2916848119}" type="slidenum">
              <a:rPr lang="en-US" altLang="zh-CN"/>
              <a:pPr>
                <a:defRPr/>
              </a:pPr>
              <a:t>‹#›</a:t>
            </a:fld>
            <a:endParaRPr lang="en-US" altLang="zh-CN"/>
          </a:p>
        </p:txBody>
      </p:sp>
    </p:spTree>
    <p:extLst>
      <p:ext uri="{BB962C8B-B14F-4D97-AF65-F5344CB8AC3E}">
        <p14:creationId xmlns:p14="http://schemas.microsoft.com/office/powerpoint/2010/main" val="22157632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7" name="Rectangle 6"/>
          <p:cNvSpPr>
            <a:spLocks noGrp="1" noChangeArrowheads="1"/>
          </p:cNvSpPr>
          <p:nvPr>
            <p:ph type="sldNum" sz="quarter" idx="12"/>
          </p:nvPr>
        </p:nvSpPr>
        <p:spPr>
          <a:ln/>
        </p:spPr>
        <p:txBody>
          <a:bodyPr/>
          <a:lstStyle>
            <a:lvl1pPr>
              <a:defRPr/>
            </a:lvl1pPr>
          </a:lstStyle>
          <a:p>
            <a:pPr>
              <a:defRPr/>
            </a:pPr>
            <a:fld id="{99F099E6-AAB5-4F21-A970-607E1CE9EC1D}" type="slidenum">
              <a:rPr lang="en-US" altLang="zh-CN"/>
              <a:pPr>
                <a:defRPr/>
              </a:pPr>
              <a:t>‹#›</a:t>
            </a:fld>
            <a:endParaRPr lang="en-US" altLang="zh-CN"/>
          </a:p>
        </p:txBody>
      </p:sp>
    </p:spTree>
    <p:extLst>
      <p:ext uri="{BB962C8B-B14F-4D97-AF65-F5344CB8AC3E}">
        <p14:creationId xmlns:p14="http://schemas.microsoft.com/office/powerpoint/2010/main" val="2288800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1012769"/>
      </p:ext>
    </p:extLst>
  </p:cSld>
  <p:clrMapOvr>
    <a:masterClrMapping/>
  </p:clrMapOvr>
  <p:transition>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9D7DFB1C-46C0-4197-84EF-10ED8F9A627E}" type="slidenum">
              <a:rPr lang="en-US" altLang="zh-CN"/>
              <a:pPr>
                <a:defRPr/>
              </a:pPr>
              <a:t>‹#›</a:t>
            </a:fld>
            <a:endParaRPr lang="en-US" altLang="zh-CN"/>
          </a:p>
        </p:txBody>
      </p:sp>
    </p:spTree>
    <p:extLst>
      <p:ext uri="{BB962C8B-B14F-4D97-AF65-F5344CB8AC3E}">
        <p14:creationId xmlns:p14="http://schemas.microsoft.com/office/powerpoint/2010/main" val="32733045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20B2B364-82AD-4D76-8DCB-77011F5B41E5}" type="slidenum">
              <a:rPr lang="en-US" altLang="zh-CN"/>
              <a:pPr>
                <a:defRPr/>
              </a:pPr>
              <a:t>‹#›</a:t>
            </a:fld>
            <a:endParaRPr lang="en-US" altLang="zh-CN"/>
          </a:p>
        </p:txBody>
      </p:sp>
    </p:spTree>
    <p:extLst>
      <p:ext uri="{BB962C8B-B14F-4D97-AF65-F5344CB8AC3E}">
        <p14:creationId xmlns:p14="http://schemas.microsoft.com/office/powerpoint/2010/main" val="307330893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4038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8" name="Rectangle 6"/>
          <p:cNvSpPr>
            <a:spLocks noGrp="1" noChangeArrowheads="1"/>
          </p:cNvSpPr>
          <p:nvPr>
            <p:ph type="sldNum" sz="quarter" idx="12"/>
          </p:nvPr>
        </p:nvSpPr>
        <p:spPr>
          <a:ln/>
        </p:spPr>
        <p:txBody>
          <a:bodyPr/>
          <a:lstStyle>
            <a:lvl1pPr>
              <a:defRPr/>
            </a:lvl1pPr>
          </a:lstStyle>
          <a:p>
            <a:pPr>
              <a:defRPr/>
            </a:pPr>
            <a:fld id="{1CF6ED07-80A7-4849-B74D-FB26302A96D1}" type="slidenum">
              <a:rPr lang="en-US" altLang="zh-CN"/>
              <a:pPr>
                <a:defRPr/>
              </a:pPr>
              <a:t>‹#›</a:t>
            </a:fld>
            <a:endParaRPr lang="en-US" altLang="zh-CN"/>
          </a:p>
        </p:txBody>
      </p:sp>
    </p:spTree>
    <p:extLst>
      <p:ext uri="{BB962C8B-B14F-4D97-AF65-F5344CB8AC3E}">
        <p14:creationId xmlns:p14="http://schemas.microsoft.com/office/powerpoint/2010/main" val="14247114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7" name="Rectangle 6"/>
          <p:cNvSpPr>
            <a:spLocks noGrp="1" noChangeArrowheads="1"/>
          </p:cNvSpPr>
          <p:nvPr>
            <p:ph type="sldNum" sz="quarter" idx="12"/>
          </p:nvPr>
        </p:nvSpPr>
        <p:spPr>
          <a:ln/>
        </p:spPr>
        <p:txBody>
          <a:bodyPr/>
          <a:lstStyle>
            <a:lvl1pPr>
              <a:defRPr/>
            </a:lvl1pPr>
          </a:lstStyle>
          <a:p>
            <a:pPr>
              <a:defRPr/>
            </a:pPr>
            <a:fld id="{3047888C-BC40-4BC1-85DF-350A67E27144}" type="slidenum">
              <a:rPr lang="en-US" altLang="zh-CN"/>
              <a:pPr>
                <a:defRPr/>
              </a:pPr>
              <a:t>‹#›</a:t>
            </a:fld>
            <a:endParaRPr lang="en-US" altLang="zh-CN"/>
          </a:p>
        </p:txBody>
      </p:sp>
    </p:spTree>
    <p:extLst>
      <p:ext uri="{BB962C8B-B14F-4D97-AF65-F5344CB8AC3E}">
        <p14:creationId xmlns:p14="http://schemas.microsoft.com/office/powerpoint/2010/main" val="3964379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a:t>
            </a:r>
            <a:r>
              <a:rPr lang="zh-CN" altLang="en-US"/>
              <a:t>投资管理</a:t>
            </a:r>
            <a:r>
              <a:rPr lang="en-US" altLang="zh-CN"/>
              <a:t>》</a:t>
            </a:r>
          </a:p>
        </p:txBody>
      </p:sp>
      <p:sp>
        <p:nvSpPr>
          <p:cNvPr id="6" name="Rectangle 6"/>
          <p:cNvSpPr>
            <a:spLocks noGrp="1" noChangeArrowheads="1"/>
          </p:cNvSpPr>
          <p:nvPr>
            <p:ph type="sldNum" sz="quarter" idx="12"/>
          </p:nvPr>
        </p:nvSpPr>
        <p:spPr>
          <a:ln/>
        </p:spPr>
        <p:txBody>
          <a:bodyPr/>
          <a:lstStyle>
            <a:lvl1pPr>
              <a:defRPr/>
            </a:lvl1pPr>
          </a:lstStyle>
          <a:p>
            <a:pPr>
              <a:defRPr/>
            </a:pPr>
            <a:fld id="{1AC291E3-8002-495D-8C26-2D9891BAC836}" type="slidenum">
              <a:rPr lang="en-US" altLang="zh-CN"/>
              <a:pPr>
                <a:defRPr/>
              </a:pPr>
              <a:t>‹#›</a:t>
            </a:fld>
            <a:endParaRPr lang="en-US" altLang="zh-CN"/>
          </a:p>
        </p:txBody>
      </p:sp>
    </p:spTree>
    <p:extLst>
      <p:ext uri="{BB962C8B-B14F-4D97-AF65-F5344CB8AC3E}">
        <p14:creationId xmlns:p14="http://schemas.microsoft.com/office/powerpoint/2010/main" val="201102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DD2BCCD8-E03A-4F06-AC68-3223A1BACFB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AE8CB5C2-44CB-4E4E-B06C-62CD620D8CE9}"/>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10F72121-898C-4C8B-9E10-4653CBE01607}"/>
              </a:ext>
            </a:extLst>
          </p:cNvPr>
          <p:cNvSpPr>
            <a:spLocks noGrp="1" noChangeArrowheads="1"/>
          </p:cNvSpPr>
          <p:nvPr>
            <p:ph type="sldNum" sz="quarter" idx="12"/>
          </p:nvPr>
        </p:nvSpPr>
        <p:spPr>
          <a:ln/>
        </p:spPr>
        <p:txBody>
          <a:bodyPr/>
          <a:lstStyle>
            <a:lvl1pPr>
              <a:defRPr/>
            </a:lvl1pPr>
          </a:lstStyle>
          <a:p>
            <a:pPr>
              <a:defRPr/>
            </a:pPr>
            <a:fld id="{085E2504-F533-4B21-BFDD-A77FE9A779D6}" type="slidenum">
              <a:rPr lang="ko-KR" altLang="en-US"/>
              <a:pPr>
                <a:defRPr/>
              </a:pPr>
              <a:t>‹#›</a:t>
            </a:fld>
            <a:endParaRPr lang="en-US" altLang="ko-KR"/>
          </a:p>
        </p:txBody>
      </p:sp>
    </p:spTree>
    <p:extLst>
      <p:ext uri="{BB962C8B-B14F-4D97-AF65-F5344CB8AC3E}">
        <p14:creationId xmlns:p14="http://schemas.microsoft.com/office/powerpoint/2010/main" val="133322303"/>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4151B62-2D59-409E-AFEC-C6688B33957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F60B9777-34A5-48B1-B714-46BD60515B96}"/>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310D43AF-D0DA-484D-8764-B8AFCB2B897F}"/>
              </a:ext>
            </a:extLst>
          </p:cNvPr>
          <p:cNvSpPr>
            <a:spLocks noGrp="1" noChangeArrowheads="1"/>
          </p:cNvSpPr>
          <p:nvPr>
            <p:ph type="sldNum" sz="quarter" idx="12"/>
          </p:nvPr>
        </p:nvSpPr>
        <p:spPr>
          <a:ln/>
        </p:spPr>
        <p:txBody>
          <a:bodyPr/>
          <a:lstStyle>
            <a:lvl1pPr>
              <a:defRPr/>
            </a:lvl1pPr>
          </a:lstStyle>
          <a:p>
            <a:pPr>
              <a:defRPr/>
            </a:pPr>
            <a:fld id="{9C5C6B8B-778E-4455-822A-40ED355FE223}" type="slidenum">
              <a:rPr lang="ko-KR" altLang="en-US"/>
              <a:pPr>
                <a:defRPr/>
              </a:pPr>
              <a:t>‹#›</a:t>
            </a:fld>
            <a:endParaRPr lang="en-US" altLang="ko-KR"/>
          </a:p>
        </p:txBody>
      </p:sp>
    </p:spTree>
    <p:extLst>
      <p:ext uri="{BB962C8B-B14F-4D97-AF65-F5344CB8AC3E}">
        <p14:creationId xmlns:p14="http://schemas.microsoft.com/office/powerpoint/2010/main" val="2823149816"/>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7597FA0E-477D-4361-BF75-3B0548CFDBEE}"/>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CD4F3515-2089-4D68-BCD2-50431073E611}"/>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06E34DDF-DC2A-4624-BE71-D794F481906A}"/>
              </a:ext>
            </a:extLst>
          </p:cNvPr>
          <p:cNvSpPr>
            <a:spLocks noGrp="1" noChangeArrowheads="1"/>
          </p:cNvSpPr>
          <p:nvPr>
            <p:ph type="sldNum" sz="quarter" idx="12"/>
          </p:nvPr>
        </p:nvSpPr>
        <p:spPr>
          <a:ln/>
        </p:spPr>
        <p:txBody>
          <a:bodyPr/>
          <a:lstStyle>
            <a:lvl1pPr>
              <a:defRPr/>
            </a:lvl1pPr>
          </a:lstStyle>
          <a:p>
            <a:pPr>
              <a:defRPr/>
            </a:pPr>
            <a:fld id="{88D07B46-15F8-4029-93C5-B5F1F156375D}" type="slidenum">
              <a:rPr lang="ko-KR" altLang="en-US"/>
              <a:pPr>
                <a:defRPr/>
              </a:pPr>
              <a:t>‹#›</a:t>
            </a:fld>
            <a:endParaRPr lang="en-US" altLang="ko-KR"/>
          </a:p>
        </p:txBody>
      </p:sp>
    </p:spTree>
    <p:extLst>
      <p:ext uri="{BB962C8B-B14F-4D97-AF65-F5344CB8AC3E}">
        <p14:creationId xmlns:p14="http://schemas.microsoft.com/office/powerpoint/2010/main" val="2837021971"/>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15F299B-9629-461B-B57D-8387FD3B6CD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19040611-ECD8-4434-A0B9-750AD408829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F3B4BD19-0677-44E7-A068-2E00D09B5FDC}"/>
              </a:ext>
            </a:extLst>
          </p:cNvPr>
          <p:cNvSpPr>
            <a:spLocks noGrp="1" noChangeArrowheads="1"/>
          </p:cNvSpPr>
          <p:nvPr>
            <p:ph type="sldNum" sz="quarter" idx="12"/>
          </p:nvPr>
        </p:nvSpPr>
        <p:spPr>
          <a:ln/>
        </p:spPr>
        <p:txBody>
          <a:bodyPr/>
          <a:lstStyle>
            <a:lvl1pPr>
              <a:defRPr/>
            </a:lvl1pPr>
          </a:lstStyle>
          <a:p>
            <a:pPr>
              <a:defRPr/>
            </a:pPr>
            <a:fld id="{9C00CD7F-EC6E-471B-A074-E5EE516B36C5}" type="slidenum">
              <a:rPr lang="ko-KR" altLang="en-US"/>
              <a:pPr>
                <a:defRPr/>
              </a:pPr>
              <a:t>‹#›</a:t>
            </a:fld>
            <a:endParaRPr lang="en-US" altLang="ko-KR"/>
          </a:p>
        </p:txBody>
      </p:sp>
    </p:spTree>
    <p:extLst>
      <p:ext uri="{BB962C8B-B14F-4D97-AF65-F5344CB8AC3E}">
        <p14:creationId xmlns:p14="http://schemas.microsoft.com/office/powerpoint/2010/main" val="1814878"/>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4724079"/>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208E009-E058-4597-8D05-D8E8B685ABE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19C8055A-35FE-443D-A595-2772BE458409}"/>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a:extLst>
              <a:ext uri="{FF2B5EF4-FFF2-40B4-BE49-F238E27FC236}">
                <a16:creationId xmlns:a16="http://schemas.microsoft.com/office/drawing/2014/main" id="{EEFC5C46-837D-4763-9200-C8827754A687}"/>
              </a:ext>
            </a:extLst>
          </p:cNvPr>
          <p:cNvSpPr>
            <a:spLocks noGrp="1" noChangeArrowheads="1"/>
          </p:cNvSpPr>
          <p:nvPr>
            <p:ph type="sldNum" sz="quarter" idx="12"/>
          </p:nvPr>
        </p:nvSpPr>
        <p:spPr>
          <a:ln/>
        </p:spPr>
        <p:txBody>
          <a:bodyPr/>
          <a:lstStyle>
            <a:lvl1pPr>
              <a:defRPr/>
            </a:lvl1pPr>
          </a:lstStyle>
          <a:p>
            <a:pPr>
              <a:defRPr/>
            </a:pPr>
            <a:fld id="{B870538D-7764-41AB-BEC6-981967E4BE54}" type="slidenum">
              <a:rPr lang="ko-KR" altLang="en-US"/>
              <a:pPr>
                <a:defRPr/>
              </a:pPr>
              <a:t>‹#›</a:t>
            </a:fld>
            <a:endParaRPr lang="en-US" altLang="ko-KR"/>
          </a:p>
        </p:txBody>
      </p:sp>
    </p:spTree>
    <p:extLst>
      <p:ext uri="{BB962C8B-B14F-4D97-AF65-F5344CB8AC3E}">
        <p14:creationId xmlns:p14="http://schemas.microsoft.com/office/powerpoint/2010/main" val="3927636357"/>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0588133-2C9D-4AB7-80D2-44A8C1FF3F7D}"/>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3BCC70D2-8C2E-40DF-A2D7-97B31A23A947}"/>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515676F4-2C3D-47D9-AD59-02D101DEAA2A}"/>
              </a:ext>
            </a:extLst>
          </p:cNvPr>
          <p:cNvSpPr>
            <a:spLocks noGrp="1" noChangeArrowheads="1"/>
          </p:cNvSpPr>
          <p:nvPr>
            <p:ph type="sldNum" sz="quarter" idx="12"/>
          </p:nvPr>
        </p:nvSpPr>
        <p:spPr>
          <a:ln/>
        </p:spPr>
        <p:txBody>
          <a:bodyPr/>
          <a:lstStyle>
            <a:lvl1pPr>
              <a:defRPr/>
            </a:lvl1pPr>
          </a:lstStyle>
          <a:p>
            <a:pPr>
              <a:defRPr/>
            </a:pPr>
            <a:fld id="{B1C85BC6-8833-42F0-B0E6-D17C3A88598A}" type="slidenum">
              <a:rPr lang="ko-KR" altLang="en-US"/>
              <a:pPr>
                <a:defRPr/>
              </a:pPr>
              <a:t>‹#›</a:t>
            </a:fld>
            <a:endParaRPr lang="en-US" altLang="ko-KR"/>
          </a:p>
        </p:txBody>
      </p:sp>
    </p:spTree>
    <p:extLst>
      <p:ext uri="{BB962C8B-B14F-4D97-AF65-F5344CB8AC3E}">
        <p14:creationId xmlns:p14="http://schemas.microsoft.com/office/powerpoint/2010/main" val="1529404093"/>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A788EAC-3392-457E-84D0-BEBB81689324}"/>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D0D19D1C-7364-4523-AECF-0D9C6B9E6C3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57605762-E330-4B59-98B3-2A520559D68B}"/>
              </a:ext>
            </a:extLst>
          </p:cNvPr>
          <p:cNvSpPr>
            <a:spLocks noGrp="1" noChangeArrowheads="1"/>
          </p:cNvSpPr>
          <p:nvPr>
            <p:ph type="sldNum" sz="quarter" idx="12"/>
          </p:nvPr>
        </p:nvSpPr>
        <p:spPr>
          <a:ln/>
        </p:spPr>
        <p:txBody>
          <a:bodyPr/>
          <a:lstStyle>
            <a:lvl1pPr>
              <a:defRPr/>
            </a:lvl1pPr>
          </a:lstStyle>
          <a:p>
            <a:pPr>
              <a:defRPr/>
            </a:pPr>
            <a:fld id="{1F59A7B3-5AE0-4F20-8D1C-680EE8ECA460}" type="slidenum">
              <a:rPr lang="ko-KR" altLang="en-US"/>
              <a:pPr>
                <a:defRPr/>
              </a:pPr>
              <a:t>‹#›</a:t>
            </a:fld>
            <a:endParaRPr lang="en-US" altLang="ko-KR"/>
          </a:p>
        </p:txBody>
      </p:sp>
    </p:spTree>
    <p:extLst>
      <p:ext uri="{BB962C8B-B14F-4D97-AF65-F5344CB8AC3E}">
        <p14:creationId xmlns:p14="http://schemas.microsoft.com/office/powerpoint/2010/main" val="1240777121"/>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1071063-2B7D-43D7-9FE0-6008AA03720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E2F0F791-FFEE-4008-A8FF-7CCC64EA8E4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8FFFC634-D6AC-41F3-8CC2-14DF4E971E70}"/>
              </a:ext>
            </a:extLst>
          </p:cNvPr>
          <p:cNvSpPr>
            <a:spLocks noGrp="1" noChangeArrowheads="1"/>
          </p:cNvSpPr>
          <p:nvPr>
            <p:ph type="sldNum" sz="quarter" idx="12"/>
          </p:nvPr>
        </p:nvSpPr>
        <p:spPr>
          <a:ln/>
        </p:spPr>
        <p:txBody>
          <a:bodyPr/>
          <a:lstStyle>
            <a:lvl1pPr>
              <a:defRPr/>
            </a:lvl1pPr>
          </a:lstStyle>
          <a:p>
            <a:pPr>
              <a:defRPr/>
            </a:pPr>
            <a:fld id="{EC3493A2-F33C-4C9B-B7B5-256FA95A9C60}" type="slidenum">
              <a:rPr lang="ko-KR" altLang="en-US"/>
              <a:pPr>
                <a:defRPr/>
              </a:pPr>
              <a:t>‹#›</a:t>
            </a:fld>
            <a:endParaRPr lang="en-US" altLang="ko-KR"/>
          </a:p>
        </p:txBody>
      </p:sp>
    </p:spTree>
    <p:extLst>
      <p:ext uri="{BB962C8B-B14F-4D97-AF65-F5344CB8AC3E}">
        <p14:creationId xmlns:p14="http://schemas.microsoft.com/office/powerpoint/2010/main" val="4203843390"/>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1A3BCC6-1451-4A14-BA25-879A3AAC1D6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AA0FBEFF-C2C9-41D4-A4E9-204668FD8BD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D04F47D8-325B-4387-AE6A-00BE864C3BA6}"/>
              </a:ext>
            </a:extLst>
          </p:cNvPr>
          <p:cNvSpPr>
            <a:spLocks noGrp="1" noChangeArrowheads="1"/>
          </p:cNvSpPr>
          <p:nvPr>
            <p:ph type="sldNum" sz="quarter" idx="12"/>
          </p:nvPr>
        </p:nvSpPr>
        <p:spPr>
          <a:ln/>
        </p:spPr>
        <p:txBody>
          <a:bodyPr/>
          <a:lstStyle>
            <a:lvl1pPr>
              <a:defRPr/>
            </a:lvl1pPr>
          </a:lstStyle>
          <a:p>
            <a:pPr>
              <a:defRPr/>
            </a:pPr>
            <a:fld id="{84AE5F59-88E8-4084-8558-50FF50812292}" type="slidenum">
              <a:rPr lang="ko-KR" altLang="en-US"/>
              <a:pPr>
                <a:defRPr/>
              </a:pPr>
              <a:t>‹#›</a:t>
            </a:fld>
            <a:endParaRPr lang="en-US" altLang="ko-KR"/>
          </a:p>
        </p:txBody>
      </p:sp>
    </p:spTree>
    <p:extLst>
      <p:ext uri="{BB962C8B-B14F-4D97-AF65-F5344CB8AC3E}">
        <p14:creationId xmlns:p14="http://schemas.microsoft.com/office/powerpoint/2010/main" val="3357194401"/>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0AA9AF-CFA9-4898-984B-AE1C2ADA8B1D}"/>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296E3099-7DD0-4533-A0B6-C47A3A64B268}"/>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190A164B-B0CC-44F7-B14C-9D19D42BA219}"/>
              </a:ext>
            </a:extLst>
          </p:cNvPr>
          <p:cNvSpPr>
            <a:spLocks noGrp="1" noChangeArrowheads="1"/>
          </p:cNvSpPr>
          <p:nvPr>
            <p:ph type="sldNum" sz="quarter" idx="12"/>
          </p:nvPr>
        </p:nvSpPr>
        <p:spPr>
          <a:ln/>
        </p:spPr>
        <p:txBody>
          <a:bodyPr/>
          <a:lstStyle>
            <a:lvl1pPr>
              <a:defRPr/>
            </a:lvl1pPr>
          </a:lstStyle>
          <a:p>
            <a:pPr>
              <a:defRPr/>
            </a:pPr>
            <a:fld id="{25124C1F-314E-442F-81C2-595F480CA0A5}" type="slidenum">
              <a:rPr lang="ko-KR" altLang="en-US"/>
              <a:pPr>
                <a:defRPr/>
              </a:pPr>
              <a:t>‹#›</a:t>
            </a:fld>
            <a:endParaRPr lang="en-US" altLang="ko-KR"/>
          </a:p>
        </p:txBody>
      </p:sp>
    </p:spTree>
    <p:extLst>
      <p:ext uri="{BB962C8B-B14F-4D97-AF65-F5344CB8AC3E}">
        <p14:creationId xmlns:p14="http://schemas.microsoft.com/office/powerpoint/2010/main" val="3368760554"/>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A835D3-B2EE-4174-A388-C18AA8CBB251}"/>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F7A4408B-EFAD-4C63-AE89-BB5655EF921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AF81B9DA-AD19-493D-9C23-E5FDC45BDF9F}"/>
              </a:ext>
            </a:extLst>
          </p:cNvPr>
          <p:cNvSpPr>
            <a:spLocks noGrp="1" noChangeArrowheads="1"/>
          </p:cNvSpPr>
          <p:nvPr>
            <p:ph type="sldNum" sz="quarter" idx="12"/>
          </p:nvPr>
        </p:nvSpPr>
        <p:spPr>
          <a:ln/>
        </p:spPr>
        <p:txBody>
          <a:bodyPr/>
          <a:lstStyle>
            <a:lvl1pPr>
              <a:defRPr/>
            </a:lvl1pPr>
          </a:lstStyle>
          <a:p>
            <a:pPr>
              <a:defRPr/>
            </a:pPr>
            <a:fld id="{DDE9EE84-56A5-439D-AC72-251445739968}" type="slidenum">
              <a:rPr lang="ko-KR" altLang="en-US"/>
              <a:pPr>
                <a:defRPr/>
              </a:pPr>
              <a:t>‹#›</a:t>
            </a:fld>
            <a:endParaRPr lang="en-US" altLang="ko-KR"/>
          </a:p>
        </p:txBody>
      </p:sp>
    </p:spTree>
    <p:extLst>
      <p:ext uri="{BB962C8B-B14F-4D97-AF65-F5344CB8AC3E}">
        <p14:creationId xmlns:p14="http://schemas.microsoft.com/office/powerpoint/2010/main" val="877387088"/>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2C88640-9FF1-4530-BC96-6AF471C28E1E}"/>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9D4B86B5-46CD-47CA-A1A6-C6DB0066E83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5D5F5411-ED17-4EB5-BA83-62E80AD4C990}"/>
              </a:ext>
            </a:extLst>
          </p:cNvPr>
          <p:cNvSpPr>
            <a:spLocks noGrp="1" noChangeArrowheads="1"/>
          </p:cNvSpPr>
          <p:nvPr>
            <p:ph type="sldNum" sz="quarter" idx="12"/>
          </p:nvPr>
        </p:nvSpPr>
        <p:spPr>
          <a:ln/>
        </p:spPr>
        <p:txBody>
          <a:bodyPr/>
          <a:lstStyle>
            <a:lvl1pPr>
              <a:defRPr/>
            </a:lvl1pPr>
          </a:lstStyle>
          <a:p>
            <a:pPr>
              <a:defRPr/>
            </a:pPr>
            <a:fld id="{CFE611D1-D156-45B0-B06C-C9B8C5EC8CFF}" type="slidenum">
              <a:rPr lang="ko-KR" altLang="en-US"/>
              <a:pPr>
                <a:defRPr/>
              </a:pPr>
              <a:t>‹#›</a:t>
            </a:fld>
            <a:endParaRPr lang="en-US" altLang="ko-KR"/>
          </a:p>
        </p:txBody>
      </p:sp>
    </p:spTree>
    <p:extLst>
      <p:ext uri="{BB962C8B-B14F-4D97-AF65-F5344CB8AC3E}">
        <p14:creationId xmlns:p14="http://schemas.microsoft.com/office/powerpoint/2010/main" val="3008337182"/>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33AF852-1AF3-436A-866B-12E639FD612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BE62A9B1-5CF9-4166-BCBB-B6FF4320406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E378A554-B5FC-4F7C-AEC3-9B67686C0345}"/>
              </a:ext>
            </a:extLst>
          </p:cNvPr>
          <p:cNvSpPr>
            <a:spLocks noGrp="1" noChangeArrowheads="1"/>
          </p:cNvSpPr>
          <p:nvPr>
            <p:ph type="sldNum" sz="quarter" idx="12"/>
          </p:nvPr>
        </p:nvSpPr>
        <p:spPr>
          <a:ln/>
        </p:spPr>
        <p:txBody>
          <a:bodyPr/>
          <a:lstStyle>
            <a:lvl1pPr>
              <a:defRPr/>
            </a:lvl1pPr>
          </a:lstStyle>
          <a:p>
            <a:pPr>
              <a:defRPr/>
            </a:pPr>
            <a:fld id="{8ECF3520-BB5D-4F0D-8EC2-11307B831CFA}" type="slidenum">
              <a:rPr lang="ko-KR" altLang="en-US"/>
              <a:pPr>
                <a:defRPr/>
              </a:pPr>
              <a:t>‹#›</a:t>
            </a:fld>
            <a:endParaRPr lang="en-US" altLang="ko-KR"/>
          </a:p>
        </p:txBody>
      </p:sp>
    </p:spTree>
    <p:extLst>
      <p:ext uri="{BB962C8B-B14F-4D97-AF65-F5344CB8AC3E}">
        <p14:creationId xmlns:p14="http://schemas.microsoft.com/office/powerpoint/2010/main" val="368610818"/>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C24F671-3CD8-4FE6-BC22-03E00A82E6D5}"/>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C743F41E-FDB8-4750-9850-B127926A2494}"/>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B702EAF1-3360-456B-9627-0CF77E1B9109}"/>
              </a:ext>
            </a:extLst>
          </p:cNvPr>
          <p:cNvSpPr>
            <a:spLocks noGrp="1" noChangeArrowheads="1"/>
          </p:cNvSpPr>
          <p:nvPr>
            <p:ph type="sldNum" sz="quarter" idx="12"/>
          </p:nvPr>
        </p:nvSpPr>
        <p:spPr>
          <a:ln/>
        </p:spPr>
        <p:txBody>
          <a:bodyPr/>
          <a:lstStyle>
            <a:lvl1pPr>
              <a:defRPr/>
            </a:lvl1pPr>
          </a:lstStyle>
          <a:p>
            <a:pPr>
              <a:defRPr/>
            </a:pPr>
            <a:fld id="{FFD74C7B-7B72-4D2D-A995-49493F6F8CD9}" type="slidenum">
              <a:rPr lang="ko-KR" altLang="en-US"/>
              <a:pPr>
                <a:defRPr/>
              </a:pPr>
              <a:t>‹#›</a:t>
            </a:fld>
            <a:endParaRPr lang="en-US" altLang="ko-KR"/>
          </a:p>
        </p:txBody>
      </p:sp>
    </p:spTree>
    <p:extLst>
      <p:ext uri="{BB962C8B-B14F-4D97-AF65-F5344CB8AC3E}">
        <p14:creationId xmlns:p14="http://schemas.microsoft.com/office/powerpoint/2010/main" val="2807772787"/>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155298571"/>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A7D2463-EC4D-4E45-9991-5F47767F9FD1}"/>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4CB20643-3B32-40CA-B8FA-F79915F7405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5602C946-09C5-405C-9DE7-2AFB28899ECB}"/>
              </a:ext>
            </a:extLst>
          </p:cNvPr>
          <p:cNvSpPr>
            <a:spLocks noGrp="1" noChangeArrowheads="1"/>
          </p:cNvSpPr>
          <p:nvPr>
            <p:ph type="sldNum" sz="quarter" idx="12"/>
          </p:nvPr>
        </p:nvSpPr>
        <p:spPr>
          <a:ln/>
        </p:spPr>
        <p:txBody>
          <a:bodyPr/>
          <a:lstStyle>
            <a:lvl1pPr>
              <a:defRPr/>
            </a:lvl1pPr>
          </a:lstStyle>
          <a:p>
            <a:pPr>
              <a:defRPr/>
            </a:pPr>
            <a:fld id="{5EF44AF6-DE28-4BA2-848C-9D07321E53B1}" type="slidenum">
              <a:rPr lang="ko-KR" altLang="en-US"/>
              <a:pPr>
                <a:defRPr/>
              </a:pPr>
              <a:t>‹#›</a:t>
            </a:fld>
            <a:endParaRPr lang="en-US" altLang="ko-KR"/>
          </a:p>
        </p:txBody>
      </p:sp>
    </p:spTree>
    <p:extLst>
      <p:ext uri="{BB962C8B-B14F-4D97-AF65-F5344CB8AC3E}">
        <p14:creationId xmlns:p14="http://schemas.microsoft.com/office/powerpoint/2010/main" val="2953564557"/>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D36E486-0CF1-4BF1-B7F9-6B27A36E383C}"/>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6606CF33-ED5B-495E-BB2D-E4E7081B13F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a:extLst>
              <a:ext uri="{FF2B5EF4-FFF2-40B4-BE49-F238E27FC236}">
                <a16:creationId xmlns:a16="http://schemas.microsoft.com/office/drawing/2014/main" id="{92BA42CB-BF65-4B78-B4A9-F6BB97CA0510}"/>
              </a:ext>
            </a:extLst>
          </p:cNvPr>
          <p:cNvSpPr>
            <a:spLocks noGrp="1" noChangeArrowheads="1"/>
          </p:cNvSpPr>
          <p:nvPr>
            <p:ph type="sldNum" sz="quarter" idx="12"/>
          </p:nvPr>
        </p:nvSpPr>
        <p:spPr>
          <a:ln/>
        </p:spPr>
        <p:txBody>
          <a:bodyPr/>
          <a:lstStyle>
            <a:lvl1pPr>
              <a:defRPr/>
            </a:lvl1pPr>
          </a:lstStyle>
          <a:p>
            <a:pPr>
              <a:defRPr/>
            </a:pPr>
            <a:fld id="{6A7E4772-304E-485F-A1DF-04E3E50E00E4}" type="slidenum">
              <a:rPr lang="ko-KR" altLang="en-US"/>
              <a:pPr>
                <a:defRPr/>
              </a:pPr>
              <a:t>‹#›</a:t>
            </a:fld>
            <a:endParaRPr lang="en-US" altLang="ko-KR"/>
          </a:p>
        </p:txBody>
      </p:sp>
    </p:spTree>
    <p:extLst>
      <p:ext uri="{BB962C8B-B14F-4D97-AF65-F5344CB8AC3E}">
        <p14:creationId xmlns:p14="http://schemas.microsoft.com/office/powerpoint/2010/main" val="478819855"/>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AC47308-2919-4525-8709-30DE1FCC8369}"/>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183C5C14-9CC6-4AFA-9164-154A47EC12BA}"/>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90CDD383-5350-4030-8C41-B0A6BD7B2A3D}"/>
              </a:ext>
            </a:extLst>
          </p:cNvPr>
          <p:cNvSpPr>
            <a:spLocks noGrp="1" noChangeArrowheads="1"/>
          </p:cNvSpPr>
          <p:nvPr>
            <p:ph type="sldNum" sz="quarter" idx="12"/>
          </p:nvPr>
        </p:nvSpPr>
        <p:spPr>
          <a:ln/>
        </p:spPr>
        <p:txBody>
          <a:bodyPr/>
          <a:lstStyle>
            <a:lvl1pPr>
              <a:defRPr/>
            </a:lvl1pPr>
          </a:lstStyle>
          <a:p>
            <a:pPr>
              <a:defRPr/>
            </a:pPr>
            <a:fld id="{D8AAFF29-A0DC-48B6-ACD4-8C5E0F2E15D0}" type="slidenum">
              <a:rPr lang="ko-KR" altLang="en-US"/>
              <a:pPr>
                <a:defRPr/>
              </a:pPr>
              <a:t>‹#›</a:t>
            </a:fld>
            <a:endParaRPr lang="en-US" altLang="ko-KR"/>
          </a:p>
        </p:txBody>
      </p:sp>
    </p:spTree>
    <p:extLst>
      <p:ext uri="{BB962C8B-B14F-4D97-AF65-F5344CB8AC3E}">
        <p14:creationId xmlns:p14="http://schemas.microsoft.com/office/powerpoint/2010/main" val="133831673"/>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5830A42-DA0E-4C69-982E-CCA0C08D497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ADF0B89E-3AF3-430C-B043-0707E0F36B52}"/>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5FA2ED5D-783D-4FDC-B63E-CC39FD752A77}"/>
              </a:ext>
            </a:extLst>
          </p:cNvPr>
          <p:cNvSpPr>
            <a:spLocks noGrp="1" noChangeArrowheads="1"/>
          </p:cNvSpPr>
          <p:nvPr>
            <p:ph type="sldNum" sz="quarter" idx="12"/>
          </p:nvPr>
        </p:nvSpPr>
        <p:spPr>
          <a:ln/>
        </p:spPr>
        <p:txBody>
          <a:bodyPr/>
          <a:lstStyle>
            <a:lvl1pPr>
              <a:defRPr/>
            </a:lvl1pPr>
          </a:lstStyle>
          <a:p>
            <a:pPr>
              <a:defRPr/>
            </a:pPr>
            <a:fld id="{F6F94FDB-2683-48FB-9117-5A327B3DDE4F}" type="slidenum">
              <a:rPr lang="ko-KR" altLang="en-US"/>
              <a:pPr>
                <a:defRPr/>
              </a:pPr>
              <a:t>‹#›</a:t>
            </a:fld>
            <a:endParaRPr lang="en-US" altLang="ko-KR"/>
          </a:p>
        </p:txBody>
      </p:sp>
    </p:spTree>
    <p:extLst>
      <p:ext uri="{BB962C8B-B14F-4D97-AF65-F5344CB8AC3E}">
        <p14:creationId xmlns:p14="http://schemas.microsoft.com/office/powerpoint/2010/main" val="3881880017"/>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2B01FE7-82C4-4E7C-9D97-289BCE12C95C}"/>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3D7EC60B-0B34-421A-BD68-AF981DF44B7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72B2326A-442D-465D-9A4C-01FFE11D04F4}"/>
              </a:ext>
            </a:extLst>
          </p:cNvPr>
          <p:cNvSpPr>
            <a:spLocks noGrp="1" noChangeArrowheads="1"/>
          </p:cNvSpPr>
          <p:nvPr>
            <p:ph type="sldNum" sz="quarter" idx="12"/>
          </p:nvPr>
        </p:nvSpPr>
        <p:spPr>
          <a:ln/>
        </p:spPr>
        <p:txBody>
          <a:bodyPr/>
          <a:lstStyle>
            <a:lvl1pPr>
              <a:defRPr/>
            </a:lvl1pPr>
          </a:lstStyle>
          <a:p>
            <a:pPr>
              <a:defRPr/>
            </a:pPr>
            <a:fld id="{1D122C75-EB3C-4921-8E93-8DFBC1A4CCF4}" type="slidenum">
              <a:rPr lang="ko-KR" altLang="en-US"/>
              <a:pPr>
                <a:defRPr/>
              </a:pPr>
              <a:t>‹#›</a:t>
            </a:fld>
            <a:endParaRPr lang="en-US" altLang="ko-KR"/>
          </a:p>
        </p:txBody>
      </p:sp>
    </p:spTree>
    <p:extLst>
      <p:ext uri="{BB962C8B-B14F-4D97-AF65-F5344CB8AC3E}">
        <p14:creationId xmlns:p14="http://schemas.microsoft.com/office/powerpoint/2010/main" val="1212988027"/>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4879585-4682-495D-814D-BB49E949AF99}"/>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6E8342A7-D309-4FCA-BC22-6146A2B389AB}"/>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3C7C07D1-5399-4DA5-8CA2-6FE2BE4BFDEE}"/>
              </a:ext>
            </a:extLst>
          </p:cNvPr>
          <p:cNvSpPr>
            <a:spLocks noGrp="1" noChangeArrowheads="1"/>
          </p:cNvSpPr>
          <p:nvPr>
            <p:ph type="sldNum" sz="quarter" idx="12"/>
          </p:nvPr>
        </p:nvSpPr>
        <p:spPr>
          <a:ln/>
        </p:spPr>
        <p:txBody>
          <a:bodyPr/>
          <a:lstStyle>
            <a:lvl1pPr>
              <a:defRPr/>
            </a:lvl1pPr>
          </a:lstStyle>
          <a:p>
            <a:pPr>
              <a:defRPr/>
            </a:pPr>
            <a:fld id="{C2E98EA6-EE89-4A99-83A8-58E2F7B3DAE3}" type="slidenum">
              <a:rPr lang="ko-KR" altLang="en-US"/>
              <a:pPr>
                <a:defRPr/>
              </a:pPr>
              <a:t>‹#›</a:t>
            </a:fld>
            <a:endParaRPr lang="en-US" altLang="ko-KR"/>
          </a:p>
        </p:txBody>
      </p:sp>
    </p:spTree>
    <p:extLst>
      <p:ext uri="{BB962C8B-B14F-4D97-AF65-F5344CB8AC3E}">
        <p14:creationId xmlns:p14="http://schemas.microsoft.com/office/powerpoint/2010/main" val="3701494663"/>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58FDEB-8236-49C8-A413-79F88205FD9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E2035C99-DAB2-43C4-9ABC-59283D4DCEA8}"/>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831A7CCB-0820-41CB-A120-C03D80CF27B5}"/>
              </a:ext>
            </a:extLst>
          </p:cNvPr>
          <p:cNvSpPr>
            <a:spLocks noGrp="1" noChangeArrowheads="1"/>
          </p:cNvSpPr>
          <p:nvPr>
            <p:ph type="sldNum" sz="quarter" idx="12"/>
          </p:nvPr>
        </p:nvSpPr>
        <p:spPr>
          <a:ln/>
        </p:spPr>
        <p:txBody>
          <a:bodyPr/>
          <a:lstStyle>
            <a:lvl1pPr>
              <a:defRPr/>
            </a:lvl1pPr>
          </a:lstStyle>
          <a:p>
            <a:pPr>
              <a:defRPr/>
            </a:pPr>
            <a:fld id="{23459C13-BDF1-4608-BD44-800C9E3A6C04}" type="slidenum">
              <a:rPr lang="ko-KR" altLang="en-US"/>
              <a:pPr>
                <a:defRPr/>
              </a:pPr>
              <a:t>‹#›</a:t>
            </a:fld>
            <a:endParaRPr lang="en-US" altLang="ko-KR"/>
          </a:p>
        </p:txBody>
      </p:sp>
    </p:spTree>
    <p:extLst>
      <p:ext uri="{BB962C8B-B14F-4D97-AF65-F5344CB8AC3E}">
        <p14:creationId xmlns:p14="http://schemas.microsoft.com/office/powerpoint/2010/main" val="3408944033"/>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632C081-F39A-4808-99E2-C5700ED9B6D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36FC7310-B6AC-479A-B6C3-E6F52AA14AD2}"/>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C50CCF47-EFBF-4501-828A-4A83BCD7275D}"/>
              </a:ext>
            </a:extLst>
          </p:cNvPr>
          <p:cNvSpPr>
            <a:spLocks noGrp="1" noChangeArrowheads="1"/>
          </p:cNvSpPr>
          <p:nvPr>
            <p:ph type="sldNum" sz="quarter" idx="12"/>
          </p:nvPr>
        </p:nvSpPr>
        <p:spPr>
          <a:ln/>
        </p:spPr>
        <p:txBody>
          <a:bodyPr/>
          <a:lstStyle>
            <a:lvl1pPr>
              <a:defRPr/>
            </a:lvl1pPr>
          </a:lstStyle>
          <a:p>
            <a:pPr>
              <a:defRPr/>
            </a:pPr>
            <a:fld id="{4F795013-BF7B-4840-B5F1-BE8727173E5D}" type="slidenum">
              <a:rPr lang="ko-KR" altLang="en-US"/>
              <a:pPr>
                <a:defRPr/>
              </a:pPr>
              <a:t>‹#›</a:t>
            </a:fld>
            <a:endParaRPr lang="en-US" altLang="ko-KR"/>
          </a:p>
        </p:txBody>
      </p:sp>
    </p:spTree>
    <p:extLst>
      <p:ext uri="{BB962C8B-B14F-4D97-AF65-F5344CB8AC3E}">
        <p14:creationId xmlns:p14="http://schemas.microsoft.com/office/powerpoint/2010/main" val="2066706540"/>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09543125"/>
      </p:ext>
    </p:extLst>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50412610"/>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679031"/>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78154051"/>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4091960"/>
      </p:ext>
    </p:extLst>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1387897"/>
      </p:ext>
    </p:extLst>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2905126"/>
      </p:ext>
    </p:extLst>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006721"/>
      </p:ext>
    </p:extLst>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99569886"/>
      </p:ext>
    </p:extLst>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35520850"/>
      </p:ext>
    </p:extLst>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4079023"/>
      </p:ext>
    </p:extLst>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217677"/>
      </p:ext>
    </p:extLst>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81C2E65-582C-4990-8DAC-6C0053234FD6}"/>
              </a:ext>
            </a:extLst>
          </p:cNvPr>
          <p:cNvGrpSpPr>
            <a:grpSpLocks/>
          </p:cNvGrpSpPr>
          <p:nvPr/>
        </p:nvGrpSpPr>
        <p:grpSpPr bwMode="auto">
          <a:xfrm>
            <a:off x="0" y="0"/>
            <a:ext cx="9140825" cy="6850063"/>
            <a:chOff x="0" y="0"/>
            <a:chExt cx="5758" cy="4315"/>
          </a:xfrm>
        </p:grpSpPr>
        <p:grpSp>
          <p:nvGrpSpPr>
            <p:cNvPr id="5" name="Group 3">
              <a:extLst>
                <a:ext uri="{FF2B5EF4-FFF2-40B4-BE49-F238E27FC236}">
                  <a16:creationId xmlns:a16="http://schemas.microsoft.com/office/drawing/2014/main" id="{17230424-186B-454A-A6A8-53976D6B0C60}"/>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FD57878B-48E3-496E-8BF3-3032CACC2475}"/>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a:ea typeface="+mn-ea"/>
                </a:endParaRPr>
              </a:p>
            </p:txBody>
          </p:sp>
          <p:sp>
            <p:nvSpPr>
              <p:cNvPr id="9" name="Freeform 5">
                <a:extLst>
                  <a:ext uri="{FF2B5EF4-FFF2-40B4-BE49-F238E27FC236}">
                    <a16:creationId xmlns:a16="http://schemas.microsoft.com/office/drawing/2014/main" id="{A12618F5-511A-49D7-8B69-FB72525E5F39}"/>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a:ea typeface="+mn-ea"/>
                </a:endParaRPr>
              </a:p>
            </p:txBody>
          </p:sp>
          <p:sp>
            <p:nvSpPr>
              <p:cNvPr id="10" name="Freeform 6">
                <a:extLst>
                  <a:ext uri="{FF2B5EF4-FFF2-40B4-BE49-F238E27FC236}">
                    <a16:creationId xmlns:a16="http://schemas.microsoft.com/office/drawing/2014/main" id="{A93AE1B9-CD17-491E-BFF0-3D3B91E4E45E}"/>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a:ea typeface="+mn-ea"/>
                </a:endParaRPr>
              </a:p>
            </p:txBody>
          </p:sp>
          <p:sp>
            <p:nvSpPr>
              <p:cNvPr id="11" name="Freeform 7">
                <a:extLst>
                  <a:ext uri="{FF2B5EF4-FFF2-40B4-BE49-F238E27FC236}">
                    <a16:creationId xmlns:a16="http://schemas.microsoft.com/office/drawing/2014/main" id="{209E1BB8-4A28-441B-B8F3-B179777BDA24}"/>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8">
                <a:extLst>
                  <a:ext uri="{FF2B5EF4-FFF2-40B4-BE49-F238E27FC236}">
                    <a16:creationId xmlns:a16="http://schemas.microsoft.com/office/drawing/2014/main" id="{9500BD1C-CE10-48B4-BFCA-95582309152C}"/>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a:ea typeface="+mn-ea"/>
                </a:endParaRPr>
              </a:p>
            </p:txBody>
          </p:sp>
        </p:grpSp>
        <p:sp>
          <p:nvSpPr>
            <p:cNvPr id="6" name="Freeform 9">
              <a:extLst>
                <a:ext uri="{FF2B5EF4-FFF2-40B4-BE49-F238E27FC236}">
                  <a16:creationId xmlns:a16="http://schemas.microsoft.com/office/drawing/2014/main" id="{2ED2A815-C8DA-43A2-AC8E-FC1C22D94520}"/>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a:ea typeface="+mn-ea"/>
              </a:endParaRPr>
            </a:p>
          </p:txBody>
        </p:sp>
        <p:sp>
          <p:nvSpPr>
            <p:cNvPr id="7" name="Freeform 10">
              <a:extLst>
                <a:ext uri="{FF2B5EF4-FFF2-40B4-BE49-F238E27FC236}">
                  <a16:creationId xmlns:a16="http://schemas.microsoft.com/office/drawing/2014/main" id="{40435F60-AF2A-4071-9EDD-001346F75E2C}"/>
                </a:ext>
              </a:extLst>
            </p:cNvPr>
            <p:cNvSpPr>
              <a:spLocks/>
            </p:cNvSpPr>
            <p:nvPr/>
          </p:nvSpPr>
          <p:spPr bwMode="hidden">
            <a:xfrm>
              <a:off x="0" y="0"/>
              <a:ext cx="5758" cy="1776"/>
            </a:xfrm>
            <a:custGeom>
              <a:avLst/>
              <a:gdLst>
                <a:gd name="T0" fmla="*/ 0 w 5740"/>
                <a:gd name="T1" fmla="*/ 0 h 1906"/>
                <a:gd name="T2" fmla="*/ 0 w 5740"/>
                <a:gd name="T3" fmla="*/ 7 h 1906"/>
                <a:gd name="T4" fmla="*/ 7351 w 5740"/>
                <a:gd name="T5" fmla="*/ 7 h 1906"/>
                <a:gd name="T6" fmla="*/ 7351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 name="Text Box 16">
            <a:extLst>
              <a:ext uri="{FF2B5EF4-FFF2-40B4-BE49-F238E27FC236}">
                <a16:creationId xmlns:a16="http://schemas.microsoft.com/office/drawing/2014/main" id="{D51A86E0-BF52-4E35-8241-E61D4AA594AF}"/>
              </a:ext>
            </a:extLst>
          </p:cNvPr>
          <p:cNvSpPr txBox="1">
            <a:spLocks noChangeArrowheads="1"/>
          </p:cNvSpPr>
          <p:nvPr userDrawn="1"/>
        </p:nvSpPr>
        <p:spPr bwMode="auto">
          <a:xfrm>
            <a:off x="0" y="1101725"/>
            <a:ext cx="1404938" cy="534988"/>
          </a:xfrm>
          <a:prstGeom prst="rect">
            <a:avLst/>
          </a:prstGeom>
          <a:noFill/>
          <a:ln>
            <a:noFill/>
          </a:ln>
        </p:spPr>
        <p:txBody>
          <a:bodyPr tIns="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spcBef>
                <a:spcPct val="50000"/>
              </a:spcBef>
              <a:defRPr/>
            </a:pPr>
            <a:endParaRPr lang="zh-CN" altLang="en-US" sz="3200" b="1">
              <a:latin typeface="Times New Roman" pitchFamily="18" charset="0"/>
              <a:ea typeface="+mn-ea"/>
            </a:endParaRPr>
          </a:p>
        </p:txBody>
      </p:sp>
      <p:grpSp>
        <p:nvGrpSpPr>
          <p:cNvPr id="14" name="Group 17">
            <a:extLst>
              <a:ext uri="{FF2B5EF4-FFF2-40B4-BE49-F238E27FC236}">
                <a16:creationId xmlns:a16="http://schemas.microsoft.com/office/drawing/2014/main" id="{E083D53B-3895-4A88-87FC-4213C6974275}"/>
              </a:ext>
            </a:extLst>
          </p:cNvPr>
          <p:cNvGrpSpPr>
            <a:grpSpLocks/>
          </p:cNvGrpSpPr>
          <p:nvPr userDrawn="1"/>
        </p:nvGrpSpPr>
        <p:grpSpPr bwMode="auto">
          <a:xfrm>
            <a:off x="215900" y="260350"/>
            <a:ext cx="1582738" cy="1417638"/>
            <a:chOff x="136" y="164"/>
            <a:chExt cx="997" cy="893"/>
          </a:xfrm>
        </p:grpSpPr>
        <p:pic>
          <p:nvPicPr>
            <p:cNvPr id="15" name="Picture 18" descr="SUN_068">
              <a:extLst>
                <a:ext uri="{FF2B5EF4-FFF2-40B4-BE49-F238E27FC236}">
                  <a16:creationId xmlns:a16="http://schemas.microsoft.com/office/drawing/2014/main" id="{3E8DFF30-A9C0-4EF7-A9B5-EB446A85C603}"/>
                </a:ext>
              </a:extLst>
            </p:cNvPr>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9">
              <a:extLst>
                <a:ext uri="{FF2B5EF4-FFF2-40B4-BE49-F238E27FC236}">
                  <a16:creationId xmlns:a16="http://schemas.microsoft.com/office/drawing/2014/main" id="{09690368-8532-4DC4-8500-FD8D3ACE1758}"/>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rgbClr val="00CC00"/>
                  </a:solidFill>
                  <a:effectLst>
                    <a:outerShdw blurRad="38100" dist="38100" dir="2700000" algn="tl">
                      <a:srgbClr val="000000"/>
                    </a:outerShdw>
                  </a:effectLst>
                  <a:latin typeface="Times New Roman" pitchFamily="18" charset="0"/>
                  <a:ea typeface="+mn-ea"/>
                </a:rPr>
                <a:t>UESTC</a:t>
              </a:r>
            </a:p>
          </p:txBody>
        </p:sp>
      </p:grpSp>
      <p:sp>
        <p:nvSpPr>
          <p:cNvPr id="450571"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45057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 name="Rectangle 13">
            <a:extLst>
              <a:ext uri="{FF2B5EF4-FFF2-40B4-BE49-F238E27FC236}">
                <a16:creationId xmlns:a16="http://schemas.microsoft.com/office/drawing/2014/main" id="{69E2F965-3318-4EF8-B6F2-A475328B4927}"/>
              </a:ext>
            </a:extLst>
          </p:cNvPr>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CN"/>
          </a:p>
        </p:txBody>
      </p:sp>
      <p:sp>
        <p:nvSpPr>
          <p:cNvPr id="18" name="Rectangle 14">
            <a:extLst>
              <a:ext uri="{FF2B5EF4-FFF2-40B4-BE49-F238E27FC236}">
                <a16:creationId xmlns:a16="http://schemas.microsoft.com/office/drawing/2014/main" id="{00FC2410-3A71-4497-BD0D-E35543AEAD6D}"/>
              </a:ext>
            </a:extLst>
          </p:cNvPr>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9" name="Rectangle 15">
            <a:extLst>
              <a:ext uri="{FF2B5EF4-FFF2-40B4-BE49-F238E27FC236}">
                <a16:creationId xmlns:a16="http://schemas.microsoft.com/office/drawing/2014/main" id="{AB843BFA-A73A-4BCB-A286-592D9CB987A5}"/>
              </a:ext>
            </a:extLst>
          </p:cNvPr>
          <p:cNvSpPr>
            <a:spLocks noGrp="1" noChangeArrowheads="1"/>
          </p:cNvSpPr>
          <p:nvPr>
            <p:ph type="sldNum" sz="quarter" idx="12"/>
          </p:nvPr>
        </p:nvSpPr>
        <p:spPr>
          <a:xfrm>
            <a:off x="6553200" y="6254750"/>
            <a:ext cx="2133600" cy="476250"/>
          </a:xfrm>
        </p:spPr>
        <p:txBody>
          <a:bodyPr/>
          <a:lstStyle>
            <a:lvl1pPr>
              <a:defRPr/>
            </a:lvl1pPr>
          </a:lstStyle>
          <a:p>
            <a:pPr>
              <a:defRPr/>
            </a:pPr>
            <a:fld id="{E4B4FEC6-BB61-42B6-8B25-6F91E296BFA7}" type="slidenum">
              <a:rPr lang="zh-CN" altLang="en-US"/>
              <a:pPr>
                <a:defRPr/>
              </a:pPr>
              <a:t>‹#›</a:t>
            </a:fld>
            <a:endParaRPr lang="en-US" altLang="zh-CN"/>
          </a:p>
        </p:txBody>
      </p:sp>
    </p:spTree>
    <p:extLst>
      <p:ext uri="{BB962C8B-B14F-4D97-AF65-F5344CB8AC3E}">
        <p14:creationId xmlns:p14="http://schemas.microsoft.com/office/powerpoint/2010/main" val="417738912"/>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25413531"/>
      </p:ext>
    </p:extLst>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99E2F6DC-EEEC-436C-BCB9-9012EA6F07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694DC115-8482-4098-BCDC-A975D7FA7E7B}"/>
              </a:ext>
            </a:extLst>
          </p:cNvPr>
          <p:cNvSpPr>
            <a:spLocks noGrp="1" noChangeArrowheads="1"/>
          </p:cNvSpPr>
          <p:nvPr>
            <p:ph type="sldNum" sz="quarter" idx="11"/>
          </p:nvPr>
        </p:nvSpPr>
        <p:spPr>
          <a:ln/>
        </p:spPr>
        <p:txBody>
          <a:bodyPr/>
          <a:lstStyle>
            <a:lvl1pPr>
              <a:defRPr/>
            </a:lvl1pPr>
          </a:lstStyle>
          <a:p>
            <a:pPr>
              <a:defRPr/>
            </a:pPr>
            <a:fld id="{124CB8B5-E278-4F95-B69F-2277E8E60D6D}" type="slidenum">
              <a:rPr lang="zh-CN" altLang="en-US"/>
              <a:pPr>
                <a:defRPr/>
              </a:pPr>
              <a:t>‹#›</a:t>
            </a:fld>
            <a:endParaRPr lang="en-US" altLang="zh-CN"/>
          </a:p>
        </p:txBody>
      </p:sp>
      <p:sp>
        <p:nvSpPr>
          <p:cNvPr id="6" name="Rectangle 14">
            <a:extLst>
              <a:ext uri="{FF2B5EF4-FFF2-40B4-BE49-F238E27FC236}">
                <a16:creationId xmlns:a16="http://schemas.microsoft.com/office/drawing/2014/main" id="{665A6282-ADB2-4842-BF36-392529A651C0}"/>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37924150"/>
      </p:ext>
    </p:extLst>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3B376C72-57B2-4BD1-AEC2-8C05EC2EA3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B167AA72-5251-4199-9FFA-D52E331EBD6F}"/>
              </a:ext>
            </a:extLst>
          </p:cNvPr>
          <p:cNvSpPr>
            <a:spLocks noGrp="1" noChangeArrowheads="1"/>
          </p:cNvSpPr>
          <p:nvPr>
            <p:ph type="sldNum" sz="quarter" idx="11"/>
          </p:nvPr>
        </p:nvSpPr>
        <p:spPr>
          <a:ln/>
        </p:spPr>
        <p:txBody>
          <a:bodyPr/>
          <a:lstStyle>
            <a:lvl1pPr>
              <a:defRPr/>
            </a:lvl1pPr>
          </a:lstStyle>
          <a:p>
            <a:pPr>
              <a:defRPr/>
            </a:pPr>
            <a:fld id="{7E151C8F-49CB-491F-9AF8-5408A03DAC73}" type="slidenum">
              <a:rPr lang="zh-CN" altLang="en-US"/>
              <a:pPr>
                <a:defRPr/>
              </a:pPr>
              <a:t>‹#›</a:t>
            </a:fld>
            <a:endParaRPr lang="en-US" altLang="zh-CN"/>
          </a:p>
        </p:txBody>
      </p:sp>
      <p:sp>
        <p:nvSpPr>
          <p:cNvPr id="6" name="Rectangle 14">
            <a:extLst>
              <a:ext uri="{FF2B5EF4-FFF2-40B4-BE49-F238E27FC236}">
                <a16:creationId xmlns:a16="http://schemas.microsoft.com/office/drawing/2014/main" id="{1E1C300A-B269-4B61-9DD7-7FDE0EB3D7E7}"/>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95782915"/>
      </p:ext>
    </p:extLst>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0B2D8C03-9E32-4044-BDAD-FDC13608AF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CAC524F3-BF5F-4A32-955F-EEC20610E780}"/>
              </a:ext>
            </a:extLst>
          </p:cNvPr>
          <p:cNvSpPr>
            <a:spLocks noGrp="1" noChangeArrowheads="1"/>
          </p:cNvSpPr>
          <p:nvPr>
            <p:ph type="sldNum" sz="quarter" idx="11"/>
          </p:nvPr>
        </p:nvSpPr>
        <p:spPr>
          <a:ln/>
        </p:spPr>
        <p:txBody>
          <a:bodyPr/>
          <a:lstStyle>
            <a:lvl1pPr>
              <a:defRPr/>
            </a:lvl1pPr>
          </a:lstStyle>
          <a:p>
            <a:pPr>
              <a:defRPr/>
            </a:pPr>
            <a:fld id="{323D3F98-3E8B-444E-B5B3-4959A5481871}" type="slidenum">
              <a:rPr lang="zh-CN" altLang="en-US"/>
              <a:pPr>
                <a:defRPr/>
              </a:pPr>
              <a:t>‹#›</a:t>
            </a:fld>
            <a:endParaRPr lang="en-US" altLang="zh-CN"/>
          </a:p>
        </p:txBody>
      </p:sp>
      <p:sp>
        <p:nvSpPr>
          <p:cNvPr id="7" name="Rectangle 14">
            <a:extLst>
              <a:ext uri="{FF2B5EF4-FFF2-40B4-BE49-F238E27FC236}">
                <a16:creationId xmlns:a16="http://schemas.microsoft.com/office/drawing/2014/main" id="{76845F0A-480E-4DE6-B053-AA81FC77679C}"/>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59566678"/>
      </p:ext>
    </p:extLst>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815D3F2E-2D2B-448F-90D7-EB87EEC93B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33AB5ADC-339D-4200-AC96-FC22871BD94B}"/>
              </a:ext>
            </a:extLst>
          </p:cNvPr>
          <p:cNvSpPr>
            <a:spLocks noGrp="1" noChangeArrowheads="1"/>
          </p:cNvSpPr>
          <p:nvPr>
            <p:ph type="sldNum" sz="quarter" idx="11"/>
          </p:nvPr>
        </p:nvSpPr>
        <p:spPr>
          <a:ln/>
        </p:spPr>
        <p:txBody>
          <a:bodyPr/>
          <a:lstStyle>
            <a:lvl1pPr>
              <a:defRPr/>
            </a:lvl1pPr>
          </a:lstStyle>
          <a:p>
            <a:pPr>
              <a:defRPr/>
            </a:pPr>
            <a:fld id="{C0D1B73D-59FA-4F5B-9F7C-0ACA7E19C2D3}" type="slidenum">
              <a:rPr lang="zh-CN" altLang="en-US"/>
              <a:pPr>
                <a:defRPr/>
              </a:pPr>
              <a:t>‹#›</a:t>
            </a:fld>
            <a:endParaRPr lang="en-US" altLang="zh-CN"/>
          </a:p>
        </p:txBody>
      </p:sp>
      <p:sp>
        <p:nvSpPr>
          <p:cNvPr id="9" name="Rectangle 14">
            <a:extLst>
              <a:ext uri="{FF2B5EF4-FFF2-40B4-BE49-F238E27FC236}">
                <a16:creationId xmlns:a16="http://schemas.microsoft.com/office/drawing/2014/main" id="{BBB8D769-A6C6-431D-B029-286DA2F2D46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01186046"/>
      </p:ext>
    </p:extLst>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509458E7-2D80-423E-9B88-22A18987B9A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2A37C6AF-CC62-4A5B-8025-17FE7C702040}"/>
              </a:ext>
            </a:extLst>
          </p:cNvPr>
          <p:cNvSpPr>
            <a:spLocks noGrp="1" noChangeArrowheads="1"/>
          </p:cNvSpPr>
          <p:nvPr>
            <p:ph type="sldNum" sz="quarter" idx="11"/>
          </p:nvPr>
        </p:nvSpPr>
        <p:spPr>
          <a:ln/>
        </p:spPr>
        <p:txBody>
          <a:bodyPr/>
          <a:lstStyle>
            <a:lvl1pPr>
              <a:defRPr/>
            </a:lvl1pPr>
          </a:lstStyle>
          <a:p>
            <a:pPr>
              <a:defRPr/>
            </a:pPr>
            <a:fld id="{37353909-A38D-4A85-87C4-691139C7C583}" type="slidenum">
              <a:rPr lang="zh-CN" altLang="en-US"/>
              <a:pPr>
                <a:defRPr/>
              </a:pPr>
              <a:t>‹#›</a:t>
            </a:fld>
            <a:endParaRPr lang="en-US" altLang="zh-CN"/>
          </a:p>
        </p:txBody>
      </p:sp>
      <p:sp>
        <p:nvSpPr>
          <p:cNvPr id="5" name="Rectangle 14">
            <a:extLst>
              <a:ext uri="{FF2B5EF4-FFF2-40B4-BE49-F238E27FC236}">
                <a16:creationId xmlns:a16="http://schemas.microsoft.com/office/drawing/2014/main" id="{2DEE737E-AF97-4F1C-AAE1-7B127CFCA69B}"/>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94918714"/>
      </p:ext>
    </p:extLst>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9BED497-8986-4E13-9C86-35F4B16B17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812C5414-7F6B-4CBF-BC46-2CCB09DC93A6}"/>
              </a:ext>
            </a:extLst>
          </p:cNvPr>
          <p:cNvSpPr>
            <a:spLocks noGrp="1" noChangeArrowheads="1"/>
          </p:cNvSpPr>
          <p:nvPr>
            <p:ph type="sldNum" sz="quarter" idx="11"/>
          </p:nvPr>
        </p:nvSpPr>
        <p:spPr>
          <a:ln/>
        </p:spPr>
        <p:txBody>
          <a:bodyPr/>
          <a:lstStyle>
            <a:lvl1pPr>
              <a:defRPr/>
            </a:lvl1pPr>
          </a:lstStyle>
          <a:p>
            <a:pPr>
              <a:defRPr/>
            </a:pPr>
            <a:fld id="{15DAE226-0057-4483-845A-2A685E8A4231}" type="slidenum">
              <a:rPr lang="zh-CN" altLang="en-US"/>
              <a:pPr>
                <a:defRPr/>
              </a:pPr>
              <a:t>‹#›</a:t>
            </a:fld>
            <a:endParaRPr lang="en-US" altLang="zh-CN"/>
          </a:p>
        </p:txBody>
      </p:sp>
      <p:sp>
        <p:nvSpPr>
          <p:cNvPr id="4" name="Rectangle 14">
            <a:extLst>
              <a:ext uri="{FF2B5EF4-FFF2-40B4-BE49-F238E27FC236}">
                <a16:creationId xmlns:a16="http://schemas.microsoft.com/office/drawing/2014/main" id="{5DAE9C2B-925C-4098-8A00-002AC773A9AD}"/>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63872464"/>
      </p:ext>
    </p:extLst>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5084D701-0BBF-4FC8-B11D-E5C5C22143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637DAE79-4C77-412F-82EE-3011E1110C5C}"/>
              </a:ext>
            </a:extLst>
          </p:cNvPr>
          <p:cNvSpPr>
            <a:spLocks noGrp="1" noChangeArrowheads="1"/>
          </p:cNvSpPr>
          <p:nvPr>
            <p:ph type="sldNum" sz="quarter" idx="11"/>
          </p:nvPr>
        </p:nvSpPr>
        <p:spPr>
          <a:ln/>
        </p:spPr>
        <p:txBody>
          <a:bodyPr/>
          <a:lstStyle>
            <a:lvl1pPr>
              <a:defRPr/>
            </a:lvl1pPr>
          </a:lstStyle>
          <a:p>
            <a:pPr>
              <a:defRPr/>
            </a:pPr>
            <a:fld id="{B697DA00-8EC9-40D6-8C91-DFFDE127F64C}" type="slidenum">
              <a:rPr lang="zh-CN" altLang="en-US"/>
              <a:pPr>
                <a:defRPr/>
              </a:pPr>
              <a:t>‹#›</a:t>
            </a:fld>
            <a:endParaRPr lang="en-US" altLang="zh-CN"/>
          </a:p>
        </p:txBody>
      </p:sp>
      <p:sp>
        <p:nvSpPr>
          <p:cNvPr id="7" name="Rectangle 14">
            <a:extLst>
              <a:ext uri="{FF2B5EF4-FFF2-40B4-BE49-F238E27FC236}">
                <a16:creationId xmlns:a16="http://schemas.microsoft.com/office/drawing/2014/main" id="{168465A5-A686-40EB-8177-BE5B57CD8F36}"/>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89242209"/>
      </p:ext>
    </p:extLst>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9D398120-CDE9-4789-85AC-75CD021450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C4600074-BADA-4C8E-A980-7E5DBF01B1AF}"/>
              </a:ext>
            </a:extLst>
          </p:cNvPr>
          <p:cNvSpPr>
            <a:spLocks noGrp="1" noChangeArrowheads="1"/>
          </p:cNvSpPr>
          <p:nvPr>
            <p:ph type="sldNum" sz="quarter" idx="11"/>
          </p:nvPr>
        </p:nvSpPr>
        <p:spPr>
          <a:ln/>
        </p:spPr>
        <p:txBody>
          <a:bodyPr/>
          <a:lstStyle>
            <a:lvl1pPr>
              <a:defRPr/>
            </a:lvl1pPr>
          </a:lstStyle>
          <a:p>
            <a:pPr>
              <a:defRPr/>
            </a:pPr>
            <a:fld id="{BF9792D2-273A-4FEB-8C40-0D576B9D90CA}" type="slidenum">
              <a:rPr lang="zh-CN" altLang="en-US"/>
              <a:pPr>
                <a:defRPr/>
              </a:pPr>
              <a:t>‹#›</a:t>
            </a:fld>
            <a:endParaRPr lang="en-US" altLang="zh-CN"/>
          </a:p>
        </p:txBody>
      </p:sp>
      <p:sp>
        <p:nvSpPr>
          <p:cNvPr id="7" name="Rectangle 14">
            <a:extLst>
              <a:ext uri="{FF2B5EF4-FFF2-40B4-BE49-F238E27FC236}">
                <a16:creationId xmlns:a16="http://schemas.microsoft.com/office/drawing/2014/main" id="{D5DDF511-CBEB-4106-9040-79F539783C0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59861731"/>
      </p:ext>
    </p:extLst>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903ED587-EAE7-4106-B824-EDB03B38A0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9C4E6273-0166-49E7-BE4B-9E16EC6ACCBD}"/>
              </a:ext>
            </a:extLst>
          </p:cNvPr>
          <p:cNvSpPr>
            <a:spLocks noGrp="1" noChangeArrowheads="1"/>
          </p:cNvSpPr>
          <p:nvPr>
            <p:ph type="sldNum" sz="quarter" idx="11"/>
          </p:nvPr>
        </p:nvSpPr>
        <p:spPr>
          <a:ln/>
        </p:spPr>
        <p:txBody>
          <a:bodyPr/>
          <a:lstStyle>
            <a:lvl1pPr>
              <a:defRPr/>
            </a:lvl1pPr>
          </a:lstStyle>
          <a:p>
            <a:pPr>
              <a:defRPr/>
            </a:pPr>
            <a:fld id="{5ABBD322-4C84-477D-A63B-E700466B1FD5}" type="slidenum">
              <a:rPr lang="zh-CN" altLang="en-US"/>
              <a:pPr>
                <a:defRPr/>
              </a:pPr>
              <a:t>‹#›</a:t>
            </a:fld>
            <a:endParaRPr lang="en-US" altLang="zh-CN"/>
          </a:p>
        </p:txBody>
      </p:sp>
      <p:sp>
        <p:nvSpPr>
          <p:cNvPr id="6" name="Rectangle 14">
            <a:extLst>
              <a:ext uri="{FF2B5EF4-FFF2-40B4-BE49-F238E27FC236}">
                <a16:creationId xmlns:a16="http://schemas.microsoft.com/office/drawing/2014/main" id="{401E2000-BA44-4145-A23F-9FF31C2E8BA1}"/>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38794390"/>
      </p:ext>
    </p:extLst>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81401C99-121B-4133-A643-8646E69AF7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1C4D668C-5C28-4987-B5AD-B98169B13CB5}"/>
              </a:ext>
            </a:extLst>
          </p:cNvPr>
          <p:cNvSpPr>
            <a:spLocks noGrp="1" noChangeArrowheads="1"/>
          </p:cNvSpPr>
          <p:nvPr>
            <p:ph type="sldNum" sz="quarter" idx="11"/>
          </p:nvPr>
        </p:nvSpPr>
        <p:spPr>
          <a:ln/>
        </p:spPr>
        <p:txBody>
          <a:bodyPr/>
          <a:lstStyle>
            <a:lvl1pPr>
              <a:defRPr/>
            </a:lvl1pPr>
          </a:lstStyle>
          <a:p>
            <a:pPr>
              <a:defRPr/>
            </a:pPr>
            <a:fld id="{3A27061F-9C5F-426F-9BF7-611F71BF94EA}" type="slidenum">
              <a:rPr lang="zh-CN" altLang="en-US"/>
              <a:pPr>
                <a:defRPr/>
              </a:pPr>
              <a:t>‹#›</a:t>
            </a:fld>
            <a:endParaRPr lang="en-US" altLang="zh-CN"/>
          </a:p>
        </p:txBody>
      </p:sp>
      <p:sp>
        <p:nvSpPr>
          <p:cNvPr id="6" name="Rectangle 14">
            <a:extLst>
              <a:ext uri="{FF2B5EF4-FFF2-40B4-BE49-F238E27FC236}">
                <a16:creationId xmlns:a16="http://schemas.microsoft.com/office/drawing/2014/main" id="{775A2FB4-E99E-42E9-A7F2-4A666D3BA813}"/>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87694398"/>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87197230"/>
      </p:ext>
    </p:extLst>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0EC07E28-ABD6-4533-AF51-70C44919D871}"/>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42D7DEA1-B73F-4FED-AA27-752406F9E0C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36DD9D6C-6875-4E67-9F4C-B5465FE1BDEB}"/>
              </a:ext>
            </a:extLst>
          </p:cNvPr>
          <p:cNvSpPr>
            <a:spLocks noGrp="1" noChangeArrowheads="1"/>
          </p:cNvSpPr>
          <p:nvPr>
            <p:ph type="sldNum" sz="quarter" idx="12"/>
          </p:nvPr>
        </p:nvSpPr>
        <p:spPr>
          <a:ln/>
        </p:spPr>
        <p:txBody>
          <a:bodyPr/>
          <a:lstStyle>
            <a:lvl1pPr>
              <a:defRPr/>
            </a:lvl1pPr>
          </a:lstStyle>
          <a:p>
            <a:pPr>
              <a:defRPr/>
            </a:pPr>
            <a:fld id="{3368F561-568C-48F0-AF36-EAF5878B8D06}" type="slidenum">
              <a:rPr lang="ko-KR" altLang="en-US"/>
              <a:pPr>
                <a:defRPr/>
              </a:pPr>
              <a:t>‹#›</a:t>
            </a:fld>
            <a:endParaRPr lang="en-US" altLang="ko-KR"/>
          </a:p>
        </p:txBody>
      </p:sp>
    </p:spTree>
    <p:extLst>
      <p:ext uri="{BB962C8B-B14F-4D97-AF65-F5344CB8AC3E}">
        <p14:creationId xmlns:p14="http://schemas.microsoft.com/office/powerpoint/2010/main" val="2985829662"/>
      </p:ext>
    </p:extLst>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3030B48-66C5-4548-8B68-C76E176975F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CCB27538-5A8D-434C-8E41-8C5087DBB1A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3AFDE36C-6A8D-4B7E-AA3E-3A0F48C521BD}"/>
              </a:ext>
            </a:extLst>
          </p:cNvPr>
          <p:cNvSpPr>
            <a:spLocks noGrp="1" noChangeArrowheads="1"/>
          </p:cNvSpPr>
          <p:nvPr>
            <p:ph type="sldNum" sz="quarter" idx="12"/>
          </p:nvPr>
        </p:nvSpPr>
        <p:spPr>
          <a:ln/>
        </p:spPr>
        <p:txBody>
          <a:bodyPr/>
          <a:lstStyle>
            <a:lvl1pPr>
              <a:defRPr/>
            </a:lvl1pPr>
          </a:lstStyle>
          <a:p>
            <a:pPr>
              <a:defRPr/>
            </a:pPr>
            <a:fld id="{E8AF48DF-C2D5-4D31-9AE3-F1DBCDE5E29B}" type="slidenum">
              <a:rPr lang="ko-KR" altLang="en-US"/>
              <a:pPr>
                <a:defRPr/>
              </a:pPr>
              <a:t>‹#›</a:t>
            </a:fld>
            <a:endParaRPr lang="en-US" altLang="ko-KR"/>
          </a:p>
        </p:txBody>
      </p:sp>
    </p:spTree>
    <p:extLst>
      <p:ext uri="{BB962C8B-B14F-4D97-AF65-F5344CB8AC3E}">
        <p14:creationId xmlns:p14="http://schemas.microsoft.com/office/powerpoint/2010/main" val="2839886934"/>
      </p:ext>
    </p:extLst>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FD6A009-449E-4C48-A310-122984A5D25E}"/>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C15D92B7-EB8D-4F75-8C7D-3580A7863319}"/>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019C795B-5766-4080-8A75-CCD833374C4C}"/>
              </a:ext>
            </a:extLst>
          </p:cNvPr>
          <p:cNvSpPr>
            <a:spLocks noGrp="1" noChangeArrowheads="1"/>
          </p:cNvSpPr>
          <p:nvPr>
            <p:ph type="sldNum" sz="quarter" idx="12"/>
          </p:nvPr>
        </p:nvSpPr>
        <p:spPr>
          <a:ln/>
        </p:spPr>
        <p:txBody>
          <a:bodyPr/>
          <a:lstStyle>
            <a:lvl1pPr>
              <a:defRPr/>
            </a:lvl1pPr>
          </a:lstStyle>
          <a:p>
            <a:pPr>
              <a:defRPr/>
            </a:pPr>
            <a:fld id="{3FD9CE10-9FF1-493F-8C16-E3533682C302}" type="slidenum">
              <a:rPr lang="ko-KR" altLang="en-US"/>
              <a:pPr>
                <a:defRPr/>
              </a:pPr>
              <a:t>‹#›</a:t>
            </a:fld>
            <a:endParaRPr lang="en-US" altLang="ko-KR"/>
          </a:p>
        </p:txBody>
      </p:sp>
    </p:spTree>
    <p:extLst>
      <p:ext uri="{BB962C8B-B14F-4D97-AF65-F5344CB8AC3E}">
        <p14:creationId xmlns:p14="http://schemas.microsoft.com/office/powerpoint/2010/main" val="3053445619"/>
      </p:ext>
    </p:extLst>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C41CEB3-BAFF-4C0E-B124-A1DACA75718E}"/>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CBA60568-25C3-43D3-B104-BA9BC96612BD}"/>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DA6BD4AF-0A27-4BE7-9894-38AF553726CF}"/>
              </a:ext>
            </a:extLst>
          </p:cNvPr>
          <p:cNvSpPr>
            <a:spLocks noGrp="1" noChangeArrowheads="1"/>
          </p:cNvSpPr>
          <p:nvPr>
            <p:ph type="sldNum" sz="quarter" idx="12"/>
          </p:nvPr>
        </p:nvSpPr>
        <p:spPr>
          <a:ln/>
        </p:spPr>
        <p:txBody>
          <a:bodyPr/>
          <a:lstStyle>
            <a:lvl1pPr>
              <a:defRPr/>
            </a:lvl1pPr>
          </a:lstStyle>
          <a:p>
            <a:pPr>
              <a:defRPr/>
            </a:pPr>
            <a:fld id="{A55C9F00-B940-4DA2-A3CC-1892576F4700}" type="slidenum">
              <a:rPr lang="ko-KR" altLang="en-US"/>
              <a:pPr>
                <a:defRPr/>
              </a:pPr>
              <a:t>‹#›</a:t>
            </a:fld>
            <a:endParaRPr lang="en-US" altLang="ko-KR"/>
          </a:p>
        </p:txBody>
      </p:sp>
    </p:spTree>
    <p:extLst>
      <p:ext uri="{BB962C8B-B14F-4D97-AF65-F5344CB8AC3E}">
        <p14:creationId xmlns:p14="http://schemas.microsoft.com/office/powerpoint/2010/main" val="3660236695"/>
      </p:ext>
    </p:extLst>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6B3136D-92F8-40C7-B160-A625F1313A8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04673AC1-8E85-49DE-AC6B-E3224CD19E0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a:extLst>
              <a:ext uri="{FF2B5EF4-FFF2-40B4-BE49-F238E27FC236}">
                <a16:creationId xmlns:a16="http://schemas.microsoft.com/office/drawing/2014/main" id="{78DC12D0-F5E6-41A4-A6E8-A06A56D6913B}"/>
              </a:ext>
            </a:extLst>
          </p:cNvPr>
          <p:cNvSpPr>
            <a:spLocks noGrp="1" noChangeArrowheads="1"/>
          </p:cNvSpPr>
          <p:nvPr>
            <p:ph type="sldNum" sz="quarter" idx="12"/>
          </p:nvPr>
        </p:nvSpPr>
        <p:spPr>
          <a:ln/>
        </p:spPr>
        <p:txBody>
          <a:bodyPr/>
          <a:lstStyle>
            <a:lvl1pPr>
              <a:defRPr/>
            </a:lvl1pPr>
          </a:lstStyle>
          <a:p>
            <a:pPr>
              <a:defRPr/>
            </a:pPr>
            <a:fld id="{747D2592-47ED-4C08-B169-9FCE872D1B54}" type="slidenum">
              <a:rPr lang="ko-KR" altLang="en-US"/>
              <a:pPr>
                <a:defRPr/>
              </a:pPr>
              <a:t>‹#›</a:t>
            </a:fld>
            <a:endParaRPr lang="en-US" altLang="ko-KR"/>
          </a:p>
        </p:txBody>
      </p:sp>
    </p:spTree>
    <p:extLst>
      <p:ext uri="{BB962C8B-B14F-4D97-AF65-F5344CB8AC3E}">
        <p14:creationId xmlns:p14="http://schemas.microsoft.com/office/powerpoint/2010/main" val="3997580210"/>
      </p:ext>
    </p:extLst>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1A8CCBD-8B8B-4306-ADC7-E587A95EF48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1AA3762A-E36B-41DA-A011-CCE7F127191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E2FFB9ED-71A5-49DE-AFC0-FAECA0DA5971}"/>
              </a:ext>
            </a:extLst>
          </p:cNvPr>
          <p:cNvSpPr>
            <a:spLocks noGrp="1" noChangeArrowheads="1"/>
          </p:cNvSpPr>
          <p:nvPr>
            <p:ph type="sldNum" sz="quarter" idx="12"/>
          </p:nvPr>
        </p:nvSpPr>
        <p:spPr>
          <a:ln/>
        </p:spPr>
        <p:txBody>
          <a:bodyPr/>
          <a:lstStyle>
            <a:lvl1pPr>
              <a:defRPr/>
            </a:lvl1pPr>
          </a:lstStyle>
          <a:p>
            <a:pPr>
              <a:defRPr/>
            </a:pPr>
            <a:fld id="{312626B3-3A23-4AD0-8D55-25D8EB9B4D5B}" type="slidenum">
              <a:rPr lang="ko-KR" altLang="en-US"/>
              <a:pPr>
                <a:defRPr/>
              </a:pPr>
              <a:t>‹#›</a:t>
            </a:fld>
            <a:endParaRPr lang="en-US" altLang="ko-KR"/>
          </a:p>
        </p:txBody>
      </p:sp>
    </p:spTree>
    <p:extLst>
      <p:ext uri="{BB962C8B-B14F-4D97-AF65-F5344CB8AC3E}">
        <p14:creationId xmlns:p14="http://schemas.microsoft.com/office/powerpoint/2010/main" val="2950462467"/>
      </p:ext>
    </p:extLst>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705B5F2-D1DE-4EBA-8382-DC882F9DF48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9B9273F9-4982-4928-8481-E53A632D8CC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89C5B010-E79C-4F66-8EFE-64080E7352E1}"/>
              </a:ext>
            </a:extLst>
          </p:cNvPr>
          <p:cNvSpPr>
            <a:spLocks noGrp="1" noChangeArrowheads="1"/>
          </p:cNvSpPr>
          <p:nvPr>
            <p:ph type="sldNum" sz="quarter" idx="12"/>
          </p:nvPr>
        </p:nvSpPr>
        <p:spPr>
          <a:ln/>
        </p:spPr>
        <p:txBody>
          <a:bodyPr/>
          <a:lstStyle>
            <a:lvl1pPr>
              <a:defRPr/>
            </a:lvl1pPr>
          </a:lstStyle>
          <a:p>
            <a:pPr>
              <a:defRPr/>
            </a:pPr>
            <a:fld id="{F7A109AC-7315-4FCD-BEE2-9052826363E7}" type="slidenum">
              <a:rPr lang="ko-KR" altLang="en-US"/>
              <a:pPr>
                <a:defRPr/>
              </a:pPr>
              <a:t>‹#›</a:t>
            </a:fld>
            <a:endParaRPr lang="en-US" altLang="ko-KR"/>
          </a:p>
        </p:txBody>
      </p:sp>
    </p:spTree>
    <p:extLst>
      <p:ext uri="{BB962C8B-B14F-4D97-AF65-F5344CB8AC3E}">
        <p14:creationId xmlns:p14="http://schemas.microsoft.com/office/powerpoint/2010/main" val="702496567"/>
      </p:ext>
    </p:extLst>
  </p:cSld>
  <p:clrMapOvr>
    <a:masterClrMapping/>
  </p:clrMapOvr>
  <p:transition>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D0C2FB6-1BAC-4A85-A4B1-AE1D67E48B78}"/>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6C017F8E-33DB-4A2F-AF23-A741D7D3202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05831411-C665-413C-8376-B49E855C6275}"/>
              </a:ext>
            </a:extLst>
          </p:cNvPr>
          <p:cNvSpPr>
            <a:spLocks noGrp="1" noChangeArrowheads="1"/>
          </p:cNvSpPr>
          <p:nvPr>
            <p:ph type="sldNum" sz="quarter" idx="12"/>
          </p:nvPr>
        </p:nvSpPr>
        <p:spPr>
          <a:ln/>
        </p:spPr>
        <p:txBody>
          <a:bodyPr/>
          <a:lstStyle>
            <a:lvl1pPr>
              <a:defRPr/>
            </a:lvl1pPr>
          </a:lstStyle>
          <a:p>
            <a:pPr>
              <a:defRPr/>
            </a:pPr>
            <a:fld id="{07AE9721-3F70-4827-A8A5-DC0761676C0E}" type="slidenum">
              <a:rPr lang="ko-KR" altLang="en-US"/>
              <a:pPr>
                <a:defRPr/>
              </a:pPr>
              <a:t>‹#›</a:t>
            </a:fld>
            <a:endParaRPr lang="en-US" altLang="ko-KR"/>
          </a:p>
        </p:txBody>
      </p:sp>
    </p:spTree>
    <p:extLst>
      <p:ext uri="{BB962C8B-B14F-4D97-AF65-F5344CB8AC3E}">
        <p14:creationId xmlns:p14="http://schemas.microsoft.com/office/powerpoint/2010/main" val="1839163755"/>
      </p:ext>
    </p:extLst>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3CB0C0-AAC1-40DA-A71F-528395A0554D}"/>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01ABD134-B3DA-4BFE-934D-9CF864836F49}"/>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CA92D8DC-40B9-4724-B3D4-9E02A668ECEC}"/>
              </a:ext>
            </a:extLst>
          </p:cNvPr>
          <p:cNvSpPr>
            <a:spLocks noGrp="1" noChangeArrowheads="1"/>
          </p:cNvSpPr>
          <p:nvPr>
            <p:ph type="sldNum" sz="quarter" idx="12"/>
          </p:nvPr>
        </p:nvSpPr>
        <p:spPr>
          <a:ln/>
        </p:spPr>
        <p:txBody>
          <a:bodyPr/>
          <a:lstStyle>
            <a:lvl1pPr>
              <a:defRPr/>
            </a:lvl1pPr>
          </a:lstStyle>
          <a:p>
            <a:pPr>
              <a:defRPr/>
            </a:pPr>
            <a:fld id="{EC85C863-2DC5-49E9-AA13-52412C823BF1}" type="slidenum">
              <a:rPr lang="ko-KR" altLang="en-US"/>
              <a:pPr>
                <a:defRPr/>
              </a:pPr>
              <a:t>‹#›</a:t>
            </a:fld>
            <a:endParaRPr lang="en-US" altLang="ko-KR"/>
          </a:p>
        </p:txBody>
      </p:sp>
    </p:spTree>
    <p:extLst>
      <p:ext uri="{BB962C8B-B14F-4D97-AF65-F5344CB8AC3E}">
        <p14:creationId xmlns:p14="http://schemas.microsoft.com/office/powerpoint/2010/main" val="69135482"/>
      </p:ext>
    </p:extLst>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7198458-70CC-4962-9D81-9437A43B873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631EC8C5-51E7-4BE5-B30D-500A00F3713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15ED9AB1-0022-437A-8020-ABA17113C2FB}"/>
              </a:ext>
            </a:extLst>
          </p:cNvPr>
          <p:cNvSpPr>
            <a:spLocks noGrp="1" noChangeArrowheads="1"/>
          </p:cNvSpPr>
          <p:nvPr>
            <p:ph type="sldNum" sz="quarter" idx="12"/>
          </p:nvPr>
        </p:nvSpPr>
        <p:spPr>
          <a:ln/>
        </p:spPr>
        <p:txBody>
          <a:bodyPr/>
          <a:lstStyle>
            <a:lvl1pPr>
              <a:defRPr/>
            </a:lvl1pPr>
          </a:lstStyle>
          <a:p>
            <a:pPr>
              <a:defRPr/>
            </a:pPr>
            <a:fld id="{8C0B349D-E4BE-488E-B6D9-7A79BE09A7E6}" type="slidenum">
              <a:rPr lang="ko-KR" altLang="en-US"/>
              <a:pPr>
                <a:defRPr/>
              </a:pPr>
              <a:t>‹#›</a:t>
            </a:fld>
            <a:endParaRPr lang="en-US" altLang="ko-KR"/>
          </a:p>
        </p:txBody>
      </p:sp>
    </p:spTree>
    <p:extLst>
      <p:ext uri="{BB962C8B-B14F-4D97-AF65-F5344CB8AC3E}">
        <p14:creationId xmlns:p14="http://schemas.microsoft.com/office/powerpoint/2010/main" val="346609487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622794"/>
      </p:ext>
    </p:extLst>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0DF0FD5-B22E-48D0-A252-9D2635EE865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EB6B5311-0662-4960-9A81-A795C793D25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DF22242A-7315-499E-A49C-C38A9A764005}"/>
              </a:ext>
            </a:extLst>
          </p:cNvPr>
          <p:cNvSpPr>
            <a:spLocks noGrp="1" noChangeArrowheads="1"/>
          </p:cNvSpPr>
          <p:nvPr>
            <p:ph type="sldNum" sz="quarter" idx="12"/>
          </p:nvPr>
        </p:nvSpPr>
        <p:spPr>
          <a:ln/>
        </p:spPr>
        <p:txBody>
          <a:bodyPr/>
          <a:lstStyle>
            <a:lvl1pPr>
              <a:defRPr/>
            </a:lvl1pPr>
          </a:lstStyle>
          <a:p>
            <a:pPr>
              <a:defRPr/>
            </a:pPr>
            <a:fld id="{A28069EE-C7E6-45EF-8215-0142C14184BE}" type="slidenum">
              <a:rPr lang="ko-KR" altLang="en-US"/>
              <a:pPr>
                <a:defRPr/>
              </a:pPr>
              <a:t>‹#›</a:t>
            </a:fld>
            <a:endParaRPr lang="en-US" altLang="ko-KR"/>
          </a:p>
        </p:txBody>
      </p:sp>
    </p:spTree>
    <p:extLst>
      <p:ext uri="{BB962C8B-B14F-4D97-AF65-F5344CB8AC3E}">
        <p14:creationId xmlns:p14="http://schemas.microsoft.com/office/powerpoint/2010/main" val="2937728702"/>
      </p:ext>
    </p:extLst>
  </p:cSld>
  <p:clrMapOvr>
    <a:masterClrMapping/>
  </p:clrMapOvr>
  <p:transition>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FBA3E549-2F01-46CD-B85F-CDF3824C5E7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F3D214B8-8194-4378-A44D-2A8AE63F738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1DEA725B-9CF3-4598-888D-AFCE97115559}"/>
              </a:ext>
            </a:extLst>
          </p:cNvPr>
          <p:cNvSpPr>
            <a:spLocks noGrp="1" noChangeArrowheads="1"/>
          </p:cNvSpPr>
          <p:nvPr>
            <p:ph type="sldNum" sz="quarter" idx="12"/>
          </p:nvPr>
        </p:nvSpPr>
        <p:spPr>
          <a:ln/>
        </p:spPr>
        <p:txBody>
          <a:bodyPr/>
          <a:lstStyle>
            <a:lvl1pPr>
              <a:defRPr/>
            </a:lvl1pPr>
          </a:lstStyle>
          <a:p>
            <a:pPr>
              <a:defRPr/>
            </a:pPr>
            <a:fld id="{93A0237E-EB29-425B-8218-BD87F69DF130}" type="slidenum">
              <a:rPr lang="ko-KR" altLang="en-US"/>
              <a:pPr>
                <a:defRPr/>
              </a:pPr>
              <a:t>‹#›</a:t>
            </a:fld>
            <a:endParaRPr lang="en-US" altLang="ko-KR"/>
          </a:p>
        </p:txBody>
      </p:sp>
    </p:spTree>
    <p:extLst>
      <p:ext uri="{BB962C8B-B14F-4D97-AF65-F5344CB8AC3E}">
        <p14:creationId xmlns:p14="http://schemas.microsoft.com/office/powerpoint/2010/main" val="3093562396"/>
      </p:ext>
    </p:extLst>
  </p:cSld>
  <p:clrMapOvr>
    <a:masterClrMapping/>
  </p:clrMapOvr>
  <p:transition>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8BE16F-ECBC-460B-BE73-5C4AA8216E2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2F1742F3-AF90-4A84-9696-D78F6E9CD98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466F68CB-A4FB-4EFF-BA0F-5B700F1B7D6A}"/>
              </a:ext>
            </a:extLst>
          </p:cNvPr>
          <p:cNvSpPr>
            <a:spLocks noGrp="1" noChangeArrowheads="1"/>
          </p:cNvSpPr>
          <p:nvPr>
            <p:ph type="sldNum" sz="quarter" idx="12"/>
          </p:nvPr>
        </p:nvSpPr>
        <p:spPr>
          <a:ln/>
        </p:spPr>
        <p:txBody>
          <a:bodyPr/>
          <a:lstStyle>
            <a:lvl1pPr>
              <a:defRPr/>
            </a:lvl1pPr>
          </a:lstStyle>
          <a:p>
            <a:pPr>
              <a:defRPr/>
            </a:pPr>
            <a:fld id="{FCC53B3D-F992-4B05-A4C6-B88383767B4E}" type="slidenum">
              <a:rPr lang="ko-KR" altLang="en-US"/>
              <a:pPr>
                <a:defRPr/>
              </a:pPr>
              <a:t>‹#›</a:t>
            </a:fld>
            <a:endParaRPr lang="en-US" altLang="ko-KR"/>
          </a:p>
        </p:txBody>
      </p:sp>
    </p:spTree>
    <p:extLst>
      <p:ext uri="{BB962C8B-B14F-4D97-AF65-F5344CB8AC3E}">
        <p14:creationId xmlns:p14="http://schemas.microsoft.com/office/powerpoint/2010/main" val="2305096939"/>
      </p:ext>
    </p:extLst>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31CE99D-C244-47BD-AFC3-5A214EDB4098}"/>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4B102F9A-1A45-4EFD-964A-CB0875B4CFF4}"/>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0A1DA8FA-06C1-45A9-986F-D174952B3D96}"/>
              </a:ext>
            </a:extLst>
          </p:cNvPr>
          <p:cNvSpPr>
            <a:spLocks noGrp="1" noChangeArrowheads="1"/>
          </p:cNvSpPr>
          <p:nvPr>
            <p:ph type="sldNum" sz="quarter" idx="12"/>
          </p:nvPr>
        </p:nvSpPr>
        <p:spPr>
          <a:ln/>
        </p:spPr>
        <p:txBody>
          <a:bodyPr/>
          <a:lstStyle>
            <a:lvl1pPr>
              <a:defRPr/>
            </a:lvl1pPr>
          </a:lstStyle>
          <a:p>
            <a:pPr>
              <a:defRPr/>
            </a:pPr>
            <a:fld id="{C6137444-5548-40AC-A2DB-F64F80BC6233}" type="slidenum">
              <a:rPr lang="ko-KR" altLang="en-US"/>
              <a:pPr>
                <a:defRPr/>
              </a:pPr>
              <a:t>‹#›</a:t>
            </a:fld>
            <a:endParaRPr lang="en-US" altLang="ko-KR"/>
          </a:p>
        </p:txBody>
      </p:sp>
    </p:spTree>
    <p:extLst>
      <p:ext uri="{BB962C8B-B14F-4D97-AF65-F5344CB8AC3E}">
        <p14:creationId xmlns:p14="http://schemas.microsoft.com/office/powerpoint/2010/main" val="3884941992"/>
      </p:ext>
    </p:extLst>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3FFADCF-08F1-4EAA-AA3D-E6AB04A8E5A8}"/>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3CCD58CD-2855-44F1-B8DA-725E15D9A47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EDEA46B7-C3F3-4ED3-BE4C-B1974B27FB24}"/>
              </a:ext>
            </a:extLst>
          </p:cNvPr>
          <p:cNvSpPr>
            <a:spLocks noGrp="1" noChangeArrowheads="1"/>
          </p:cNvSpPr>
          <p:nvPr>
            <p:ph type="sldNum" sz="quarter" idx="12"/>
          </p:nvPr>
        </p:nvSpPr>
        <p:spPr>
          <a:ln/>
        </p:spPr>
        <p:txBody>
          <a:bodyPr/>
          <a:lstStyle>
            <a:lvl1pPr>
              <a:defRPr/>
            </a:lvl1pPr>
          </a:lstStyle>
          <a:p>
            <a:pPr>
              <a:defRPr/>
            </a:pPr>
            <a:fld id="{7C87178A-06C3-4E8F-86A8-EDEA7BE564AB}" type="slidenum">
              <a:rPr lang="ko-KR" altLang="en-US"/>
              <a:pPr>
                <a:defRPr/>
              </a:pPr>
              <a:t>‹#›</a:t>
            </a:fld>
            <a:endParaRPr lang="en-US" altLang="ko-KR"/>
          </a:p>
        </p:txBody>
      </p:sp>
    </p:spTree>
    <p:extLst>
      <p:ext uri="{BB962C8B-B14F-4D97-AF65-F5344CB8AC3E}">
        <p14:creationId xmlns:p14="http://schemas.microsoft.com/office/powerpoint/2010/main" val="4185239186"/>
      </p:ext>
    </p:extLst>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17F27BB-6390-4B02-B58E-6E514D49A08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3D2EDDDC-70C9-499C-A12B-363F47F5CB2D}"/>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a:extLst>
              <a:ext uri="{FF2B5EF4-FFF2-40B4-BE49-F238E27FC236}">
                <a16:creationId xmlns:a16="http://schemas.microsoft.com/office/drawing/2014/main" id="{616663C8-17CE-4F06-9379-F6CB567DBBC7}"/>
              </a:ext>
            </a:extLst>
          </p:cNvPr>
          <p:cNvSpPr>
            <a:spLocks noGrp="1" noChangeArrowheads="1"/>
          </p:cNvSpPr>
          <p:nvPr>
            <p:ph type="sldNum" sz="quarter" idx="12"/>
          </p:nvPr>
        </p:nvSpPr>
        <p:spPr>
          <a:ln/>
        </p:spPr>
        <p:txBody>
          <a:bodyPr/>
          <a:lstStyle>
            <a:lvl1pPr>
              <a:defRPr/>
            </a:lvl1pPr>
          </a:lstStyle>
          <a:p>
            <a:pPr>
              <a:defRPr/>
            </a:pPr>
            <a:fld id="{A2148201-DB57-4355-8CC3-56B859823DE0}" type="slidenum">
              <a:rPr lang="ko-KR" altLang="en-US"/>
              <a:pPr>
                <a:defRPr/>
              </a:pPr>
              <a:t>‹#›</a:t>
            </a:fld>
            <a:endParaRPr lang="en-US" altLang="ko-KR"/>
          </a:p>
        </p:txBody>
      </p:sp>
    </p:spTree>
    <p:extLst>
      <p:ext uri="{BB962C8B-B14F-4D97-AF65-F5344CB8AC3E}">
        <p14:creationId xmlns:p14="http://schemas.microsoft.com/office/powerpoint/2010/main" val="1131317678"/>
      </p:ext>
    </p:extLst>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EEEB892-8CF5-406F-AC13-E32D02E7CFB2}"/>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32981C44-58EA-4FA7-98B2-112C7B5C76EA}"/>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D28A5F1F-E5F7-46AD-AB96-CCECDCC1F58B}"/>
              </a:ext>
            </a:extLst>
          </p:cNvPr>
          <p:cNvSpPr>
            <a:spLocks noGrp="1" noChangeArrowheads="1"/>
          </p:cNvSpPr>
          <p:nvPr>
            <p:ph type="sldNum" sz="quarter" idx="12"/>
          </p:nvPr>
        </p:nvSpPr>
        <p:spPr>
          <a:ln/>
        </p:spPr>
        <p:txBody>
          <a:bodyPr/>
          <a:lstStyle>
            <a:lvl1pPr>
              <a:defRPr/>
            </a:lvl1pPr>
          </a:lstStyle>
          <a:p>
            <a:pPr>
              <a:defRPr/>
            </a:pPr>
            <a:fld id="{F442A191-2819-4D44-A19A-AF61AE41F4F3}" type="slidenum">
              <a:rPr lang="ko-KR" altLang="en-US"/>
              <a:pPr>
                <a:defRPr/>
              </a:pPr>
              <a:t>‹#›</a:t>
            </a:fld>
            <a:endParaRPr lang="en-US" altLang="ko-KR"/>
          </a:p>
        </p:txBody>
      </p:sp>
    </p:spTree>
    <p:extLst>
      <p:ext uri="{BB962C8B-B14F-4D97-AF65-F5344CB8AC3E}">
        <p14:creationId xmlns:p14="http://schemas.microsoft.com/office/powerpoint/2010/main" val="227493428"/>
      </p:ext>
    </p:extLst>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29F250A-8547-45D7-B58D-78B5A94AB230}"/>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342A7894-9B45-4F69-B0CB-2F4CD64000D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22C7C1EC-7A6C-4AC9-B535-213C73E637DC}"/>
              </a:ext>
            </a:extLst>
          </p:cNvPr>
          <p:cNvSpPr>
            <a:spLocks noGrp="1" noChangeArrowheads="1"/>
          </p:cNvSpPr>
          <p:nvPr>
            <p:ph type="sldNum" sz="quarter" idx="12"/>
          </p:nvPr>
        </p:nvSpPr>
        <p:spPr>
          <a:ln/>
        </p:spPr>
        <p:txBody>
          <a:bodyPr/>
          <a:lstStyle>
            <a:lvl1pPr>
              <a:defRPr/>
            </a:lvl1pPr>
          </a:lstStyle>
          <a:p>
            <a:pPr>
              <a:defRPr/>
            </a:pPr>
            <a:fld id="{48B74D10-C557-4B10-8B09-77E0DB67E4FA}" type="slidenum">
              <a:rPr lang="ko-KR" altLang="en-US"/>
              <a:pPr>
                <a:defRPr/>
              </a:pPr>
              <a:t>‹#›</a:t>
            </a:fld>
            <a:endParaRPr lang="en-US" altLang="ko-KR"/>
          </a:p>
        </p:txBody>
      </p:sp>
    </p:spTree>
    <p:extLst>
      <p:ext uri="{BB962C8B-B14F-4D97-AF65-F5344CB8AC3E}">
        <p14:creationId xmlns:p14="http://schemas.microsoft.com/office/powerpoint/2010/main" val="2022258564"/>
      </p:ext>
    </p:extLst>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65681B5-D3BF-4184-9100-1037208B6B80}"/>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7C7BA929-5B11-4955-9C20-1F71C51AF703}"/>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F465C18B-D53C-46BE-A06C-DEBE7B26CE68}"/>
              </a:ext>
            </a:extLst>
          </p:cNvPr>
          <p:cNvSpPr>
            <a:spLocks noGrp="1" noChangeArrowheads="1"/>
          </p:cNvSpPr>
          <p:nvPr>
            <p:ph type="sldNum" sz="quarter" idx="12"/>
          </p:nvPr>
        </p:nvSpPr>
        <p:spPr>
          <a:ln/>
        </p:spPr>
        <p:txBody>
          <a:bodyPr/>
          <a:lstStyle>
            <a:lvl1pPr>
              <a:defRPr/>
            </a:lvl1pPr>
          </a:lstStyle>
          <a:p>
            <a:pPr>
              <a:defRPr/>
            </a:pPr>
            <a:fld id="{F4626ED8-A8BC-4F75-ABCE-61933EB17569}" type="slidenum">
              <a:rPr lang="ko-KR" altLang="en-US"/>
              <a:pPr>
                <a:defRPr/>
              </a:pPr>
              <a:t>‹#›</a:t>
            </a:fld>
            <a:endParaRPr lang="en-US" altLang="ko-KR"/>
          </a:p>
        </p:txBody>
      </p:sp>
    </p:spTree>
    <p:extLst>
      <p:ext uri="{BB962C8B-B14F-4D97-AF65-F5344CB8AC3E}">
        <p14:creationId xmlns:p14="http://schemas.microsoft.com/office/powerpoint/2010/main" val="2228328742"/>
      </p:ext>
    </p:extLst>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316BF62-D78A-4F6D-AA3F-BBC77D9789E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3C1CEF42-C0EC-4884-A34E-E41BE30D47A2}"/>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9AB46DA3-2A3B-4C05-9611-519DE1AE4AA0}"/>
              </a:ext>
            </a:extLst>
          </p:cNvPr>
          <p:cNvSpPr>
            <a:spLocks noGrp="1" noChangeArrowheads="1"/>
          </p:cNvSpPr>
          <p:nvPr>
            <p:ph type="sldNum" sz="quarter" idx="12"/>
          </p:nvPr>
        </p:nvSpPr>
        <p:spPr>
          <a:ln/>
        </p:spPr>
        <p:txBody>
          <a:bodyPr/>
          <a:lstStyle>
            <a:lvl1pPr>
              <a:defRPr/>
            </a:lvl1pPr>
          </a:lstStyle>
          <a:p>
            <a:pPr>
              <a:defRPr/>
            </a:pPr>
            <a:fld id="{DFCA02AA-B4CA-46BB-B247-039E3542B209}" type="slidenum">
              <a:rPr lang="ko-KR" altLang="en-US"/>
              <a:pPr>
                <a:defRPr/>
              </a:pPr>
              <a:t>‹#›</a:t>
            </a:fld>
            <a:endParaRPr lang="en-US" altLang="ko-KR"/>
          </a:p>
        </p:txBody>
      </p:sp>
    </p:spTree>
    <p:extLst>
      <p:ext uri="{BB962C8B-B14F-4D97-AF65-F5344CB8AC3E}">
        <p14:creationId xmlns:p14="http://schemas.microsoft.com/office/powerpoint/2010/main" val="354149008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27758669"/>
      </p:ext>
    </p:extLst>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2813BAA-CD64-4E75-B43A-FE0C7B0C2A4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D33CA2EE-96AD-46A2-AC1C-1BCD97913769}"/>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AD399B63-1B46-4AB7-89CE-966622C2C7C5}"/>
              </a:ext>
            </a:extLst>
          </p:cNvPr>
          <p:cNvSpPr>
            <a:spLocks noGrp="1" noChangeArrowheads="1"/>
          </p:cNvSpPr>
          <p:nvPr>
            <p:ph type="sldNum" sz="quarter" idx="12"/>
          </p:nvPr>
        </p:nvSpPr>
        <p:spPr>
          <a:ln/>
        </p:spPr>
        <p:txBody>
          <a:bodyPr/>
          <a:lstStyle>
            <a:lvl1pPr>
              <a:defRPr/>
            </a:lvl1pPr>
          </a:lstStyle>
          <a:p>
            <a:pPr>
              <a:defRPr/>
            </a:pPr>
            <a:fld id="{D3385312-815A-40C5-A4D9-87C63AD28A15}" type="slidenum">
              <a:rPr lang="ko-KR" altLang="en-US"/>
              <a:pPr>
                <a:defRPr/>
              </a:pPr>
              <a:t>‹#›</a:t>
            </a:fld>
            <a:endParaRPr lang="en-US" altLang="ko-KR"/>
          </a:p>
        </p:txBody>
      </p:sp>
    </p:spTree>
    <p:extLst>
      <p:ext uri="{BB962C8B-B14F-4D97-AF65-F5344CB8AC3E}">
        <p14:creationId xmlns:p14="http://schemas.microsoft.com/office/powerpoint/2010/main" val="675819387"/>
      </p:ext>
    </p:extLst>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48C5CB-A106-4BE2-ACF4-34110698C3E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AD5AA51A-94B7-44F9-BEA2-3D3B7ACCC83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52B8A407-A0AE-4CCD-A525-B3F2851FE5AC}"/>
              </a:ext>
            </a:extLst>
          </p:cNvPr>
          <p:cNvSpPr>
            <a:spLocks noGrp="1" noChangeArrowheads="1"/>
          </p:cNvSpPr>
          <p:nvPr>
            <p:ph type="sldNum" sz="quarter" idx="12"/>
          </p:nvPr>
        </p:nvSpPr>
        <p:spPr>
          <a:ln/>
        </p:spPr>
        <p:txBody>
          <a:bodyPr/>
          <a:lstStyle>
            <a:lvl1pPr>
              <a:defRPr/>
            </a:lvl1pPr>
          </a:lstStyle>
          <a:p>
            <a:pPr>
              <a:defRPr/>
            </a:pPr>
            <a:fld id="{DB1F3842-CB8B-47DA-A9B8-98BE8E8191C8}" type="slidenum">
              <a:rPr lang="ko-KR" altLang="en-US"/>
              <a:pPr>
                <a:defRPr/>
              </a:pPr>
              <a:t>‹#›</a:t>
            </a:fld>
            <a:endParaRPr lang="en-US" altLang="ko-KR"/>
          </a:p>
        </p:txBody>
      </p:sp>
    </p:spTree>
    <p:extLst>
      <p:ext uri="{BB962C8B-B14F-4D97-AF65-F5344CB8AC3E}">
        <p14:creationId xmlns:p14="http://schemas.microsoft.com/office/powerpoint/2010/main" val="743729647"/>
      </p:ext>
    </p:extLst>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F7A3EBB4-6217-47F7-A69E-CF971391C2EB}"/>
              </a:ext>
            </a:extLst>
          </p:cNvPr>
          <p:cNvGrpSpPr>
            <a:grpSpLocks/>
          </p:cNvGrpSpPr>
          <p:nvPr/>
        </p:nvGrpSpPr>
        <p:grpSpPr bwMode="auto">
          <a:xfrm>
            <a:off x="0" y="0"/>
            <a:ext cx="9142413" cy="6856413"/>
            <a:chOff x="0" y="0"/>
            <a:chExt cx="5759" cy="4319"/>
          </a:xfrm>
        </p:grpSpPr>
        <p:sp>
          <p:nvSpPr>
            <p:cNvPr id="5" name="Freeform 3">
              <a:extLst>
                <a:ext uri="{FF2B5EF4-FFF2-40B4-BE49-F238E27FC236}">
                  <a16:creationId xmlns:a16="http://schemas.microsoft.com/office/drawing/2014/main" id="{13F08A39-DFBC-4B71-BD6C-EF4BAB185EFB}"/>
                </a:ext>
              </a:extLst>
            </p:cNvPr>
            <p:cNvSpPr>
              <a:spLocks/>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a:defRPr/>
              </a:pPr>
              <a:endParaRPr lang="zh-CN" altLang="en-US">
                <a:ea typeface="+mn-ea"/>
              </a:endParaRPr>
            </a:p>
          </p:txBody>
        </p:sp>
        <p:grpSp>
          <p:nvGrpSpPr>
            <p:cNvPr id="6" name="Group 4">
              <a:extLst>
                <a:ext uri="{FF2B5EF4-FFF2-40B4-BE49-F238E27FC236}">
                  <a16:creationId xmlns:a16="http://schemas.microsoft.com/office/drawing/2014/main" id="{08209975-2191-4F81-89DE-0FC51520488E}"/>
                </a:ext>
              </a:extLst>
            </p:cNvPr>
            <p:cNvGrpSpPr>
              <a:grpSpLocks/>
            </p:cNvGrpSpPr>
            <p:nvPr userDrawn="1"/>
          </p:nvGrpSpPr>
          <p:grpSpPr bwMode="auto">
            <a:xfrm>
              <a:off x="0" y="0"/>
              <a:ext cx="5759" cy="4319"/>
              <a:chOff x="0" y="0"/>
              <a:chExt cx="5759" cy="4319"/>
            </a:xfrm>
          </p:grpSpPr>
          <p:sp>
            <p:nvSpPr>
              <p:cNvPr id="7" name="Freeform 5">
                <a:extLst>
                  <a:ext uri="{FF2B5EF4-FFF2-40B4-BE49-F238E27FC236}">
                    <a16:creationId xmlns:a16="http://schemas.microsoft.com/office/drawing/2014/main" id="{DB80FDB0-6DE9-43CC-B3DA-6FA2232F5785}"/>
                  </a:ext>
                </a:extLst>
              </p:cNvPr>
              <p:cNvSpPr>
                <a:spLocks/>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8" name="Freeform 6">
                <a:extLst>
                  <a:ext uri="{FF2B5EF4-FFF2-40B4-BE49-F238E27FC236}">
                    <a16:creationId xmlns:a16="http://schemas.microsoft.com/office/drawing/2014/main" id="{9E3D5687-2E0B-41C4-AAF6-63D3E2950D7D}"/>
                  </a:ext>
                </a:extLst>
              </p:cNvPr>
              <p:cNvSpPr>
                <a:spLocks/>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9" name="Freeform 7">
                <a:extLst>
                  <a:ext uri="{FF2B5EF4-FFF2-40B4-BE49-F238E27FC236}">
                    <a16:creationId xmlns:a16="http://schemas.microsoft.com/office/drawing/2014/main" id="{052F89DA-EDA0-4093-9279-BB9166803CED}"/>
                  </a:ext>
                </a:extLst>
              </p:cNvPr>
              <p:cNvSpPr>
                <a:spLocks/>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0" name="Freeform 8">
                <a:extLst>
                  <a:ext uri="{FF2B5EF4-FFF2-40B4-BE49-F238E27FC236}">
                    <a16:creationId xmlns:a16="http://schemas.microsoft.com/office/drawing/2014/main" id="{79B11000-AC26-46A3-81FD-0E839D30C1AB}"/>
                  </a:ext>
                </a:extLst>
              </p:cNvPr>
              <p:cNvSpPr>
                <a:spLocks/>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1" name="Freeform 9">
                <a:extLst>
                  <a:ext uri="{FF2B5EF4-FFF2-40B4-BE49-F238E27FC236}">
                    <a16:creationId xmlns:a16="http://schemas.microsoft.com/office/drawing/2014/main" id="{F367B005-F8FA-45B6-968F-FA0803D34C8E}"/>
                  </a:ext>
                </a:extLst>
              </p:cNvPr>
              <p:cNvSpPr>
                <a:spLocks/>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2" name="Freeform 10">
                <a:extLst>
                  <a:ext uri="{FF2B5EF4-FFF2-40B4-BE49-F238E27FC236}">
                    <a16:creationId xmlns:a16="http://schemas.microsoft.com/office/drawing/2014/main" id="{91074FDB-902D-4EDE-A6CD-0F36A7B78AE9}"/>
                  </a:ext>
                </a:extLst>
              </p:cNvPr>
              <p:cNvSpPr>
                <a:spLocks/>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3" name="Freeform 11">
                <a:extLst>
                  <a:ext uri="{FF2B5EF4-FFF2-40B4-BE49-F238E27FC236}">
                    <a16:creationId xmlns:a16="http://schemas.microsoft.com/office/drawing/2014/main" id="{52728664-0F37-4EF5-9317-DAFF1904F275}"/>
                  </a:ext>
                </a:extLst>
              </p:cNvPr>
              <p:cNvSpPr>
                <a:spLocks/>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4" name="Freeform 12">
                <a:extLst>
                  <a:ext uri="{FF2B5EF4-FFF2-40B4-BE49-F238E27FC236}">
                    <a16:creationId xmlns:a16="http://schemas.microsoft.com/office/drawing/2014/main" id="{AF6A0C70-10E1-4838-A195-0E3174143918}"/>
                  </a:ext>
                </a:extLst>
              </p:cNvPr>
              <p:cNvSpPr>
                <a:spLocks/>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5" name="Freeform 13">
                <a:extLst>
                  <a:ext uri="{FF2B5EF4-FFF2-40B4-BE49-F238E27FC236}">
                    <a16:creationId xmlns:a16="http://schemas.microsoft.com/office/drawing/2014/main" id="{D4D9EA17-B865-44BA-92B2-F19AB7771651}"/>
                  </a:ext>
                </a:extLst>
              </p:cNvPr>
              <p:cNvSpPr>
                <a:spLocks/>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6" name="Freeform 14">
                <a:extLst>
                  <a:ext uri="{FF2B5EF4-FFF2-40B4-BE49-F238E27FC236}">
                    <a16:creationId xmlns:a16="http://schemas.microsoft.com/office/drawing/2014/main" id="{BC5E792A-748F-4759-B6D1-FBA7646098E4}"/>
                  </a:ext>
                </a:extLst>
              </p:cNvPr>
              <p:cNvSpPr>
                <a:spLocks/>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7" name="Freeform 15">
                <a:extLst>
                  <a:ext uri="{FF2B5EF4-FFF2-40B4-BE49-F238E27FC236}">
                    <a16:creationId xmlns:a16="http://schemas.microsoft.com/office/drawing/2014/main" id="{5B190EE7-6ED7-4D94-8189-68529F4488E8}"/>
                  </a:ext>
                </a:extLst>
              </p:cNvPr>
              <p:cNvSpPr>
                <a:spLocks/>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8" name="Freeform 16">
                <a:extLst>
                  <a:ext uri="{FF2B5EF4-FFF2-40B4-BE49-F238E27FC236}">
                    <a16:creationId xmlns:a16="http://schemas.microsoft.com/office/drawing/2014/main" id="{92423D4E-394C-4939-BE33-05166D6F0030}"/>
                  </a:ext>
                </a:extLst>
              </p:cNvPr>
              <p:cNvSpPr>
                <a:spLocks/>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19" name="Freeform 17">
                <a:extLst>
                  <a:ext uri="{FF2B5EF4-FFF2-40B4-BE49-F238E27FC236}">
                    <a16:creationId xmlns:a16="http://schemas.microsoft.com/office/drawing/2014/main" id="{5DE18B64-DB0B-4B3A-800B-F98B2A673E10}"/>
                  </a:ext>
                </a:extLst>
              </p:cNvPr>
              <p:cNvSpPr>
                <a:spLocks/>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0" name="Freeform 18">
                <a:extLst>
                  <a:ext uri="{FF2B5EF4-FFF2-40B4-BE49-F238E27FC236}">
                    <a16:creationId xmlns:a16="http://schemas.microsoft.com/office/drawing/2014/main" id="{D04A75AB-A6EB-4BD9-AA3A-087BA10A4BCB}"/>
                  </a:ext>
                </a:extLst>
              </p:cNvPr>
              <p:cNvSpPr>
                <a:spLocks/>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1" name="Freeform 19">
                <a:extLst>
                  <a:ext uri="{FF2B5EF4-FFF2-40B4-BE49-F238E27FC236}">
                    <a16:creationId xmlns:a16="http://schemas.microsoft.com/office/drawing/2014/main" id="{E8C237F1-BA64-4B5B-A271-01D2723D6A6A}"/>
                  </a:ext>
                </a:extLst>
              </p:cNvPr>
              <p:cNvSpPr>
                <a:spLocks/>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2" name="Freeform 20">
                <a:extLst>
                  <a:ext uri="{FF2B5EF4-FFF2-40B4-BE49-F238E27FC236}">
                    <a16:creationId xmlns:a16="http://schemas.microsoft.com/office/drawing/2014/main" id="{27088DE2-6295-4F22-A7A1-E91F18A01BCF}"/>
                  </a:ext>
                </a:extLst>
              </p:cNvPr>
              <p:cNvSpPr>
                <a:spLocks/>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3" name="Freeform 21">
                <a:extLst>
                  <a:ext uri="{FF2B5EF4-FFF2-40B4-BE49-F238E27FC236}">
                    <a16:creationId xmlns:a16="http://schemas.microsoft.com/office/drawing/2014/main" id="{03A20DFC-81CC-42C5-AE5D-5A6E3BF2CC7D}"/>
                  </a:ext>
                </a:extLst>
              </p:cNvPr>
              <p:cNvSpPr>
                <a:spLocks/>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4" name="Freeform 22">
                <a:extLst>
                  <a:ext uri="{FF2B5EF4-FFF2-40B4-BE49-F238E27FC236}">
                    <a16:creationId xmlns:a16="http://schemas.microsoft.com/office/drawing/2014/main" id="{B65D3B42-9EFA-4FEB-8300-DE8B40A5C930}"/>
                  </a:ext>
                </a:extLst>
              </p:cNvPr>
              <p:cNvSpPr>
                <a:spLocks/>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5" name="Freeform 23">
                <a:extLst>
                  <a:ext uri="{FF2B5EF4-FFF2-40B4-BE49-F238E27FC236}">
                    <a16:creationId xmlns:a16="http://schemas.microsoft.com/office/drawing/2014/main" id="{52290524-4CFB-4E70-B6BC-1CC8971C2938}"/>
                  </a:ext>
                </a:extLst>
              </p:cNvPr>
              <p:cNvSpPr>
                <a:spLocks/>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6" name="Freeform 24">
                <a:extLst>
                  <a:ext uri="{FF2B5EF4-FFF2-40B4-BE49-F238E27FC236}">
                    <a16:creationId xmlns:a16="http://schemas.microsoft.com/office/drawing/2014/main" id="{460F3EAB-53E8-456F-A320-4E99462A2D10}"/>
                  </a:ext>
                </a:extLst>
              </p:cNvPr>
              <p:cNvSpPr>
                <a:spLocks/>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7" name="Freeform 25">
                <a:extLst>
                  <a:ext uri="{FF2B5EF4-FFF2-40B4-BE49-F238E27FC236}">
                    <a16:creationId xmlns:a16="http://schemas.microsoft.com/office/drawing/2014/main" id="{EBA1CF29-F498-4384-9CCF-B32410ECD683}"/>
                  </a:ext>
                </a:extLst>
              </p:cNvPr>
              <p:cNvSpPr>
                <a:spLocks/>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8" name="Freeform 26">
                <a:extLst>
                  <a:ext uri="{FF2B5EF4-FFF2-40B4-BE49-F238E27FC236}">
                    <a16:creationId xmlns:a16="http://schemas.microsoft.com/office/drawing/2014/main" id="{82243923-C32C-4AFB-9302-C39DE3B47647}"/>
                  </a:ext>
                </a:extLst>
              </p:cNvPr>
              <p:cNvSpPr>
                <a:spLocks/>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29" name="Freeform 27">
                <a:extLst>
                  <a:ext uri="{FF2B5EF4-FFF2-40B4-BE49-F238E27FC236}">
                    <a16:creationId xmlns:a16="http://schemas.microsoft.com/office/drawing/2014/main" id="{D5697977-F5BE-4923-8588-F535020C30C0}"/>
                  </a:ext>
                </a:extLst>
              </p:cNvPr>
              <p:cNvSpPr>
                <a:spLocks/>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30" name="Freeform 28">
                <a:extLst>
                  <a:ext uri="{FF2B5EF4-FFF2-40B4-BE49-F238E27FC236}">
                    <a16:creationId xmlns:a16="http://schemas.microsoft.com/office/drawing/2014/main" id="{1005CE30-2B12-43D8-A4D1-218D78CAE319}"/>
                  </a:ext>
                </a:extLst>
              </p:cNvPr>
              <p:cNvSpPr>
                <a:spLocks/>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31" name="Freeform 29">
                <a:extLst>
                  <a:ext uri="{FF2B5EF4-FFF2-40B4-BE49-F238E27FC236}">
                    <a16:creationId xmlns:a16="http://schemas.microsoft.com/office/drawing/2014/main" id="{09A7F548-1A54-443E-A48A-38490D45EBCA}"/>
                  </a:ext>
                </a:extLst>
              </p:cNvPr>
              <p:cNvSpPr>
                <a:spLocks/>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grpSp>
            <p:nvGrpSpPr>
              <p:cNvPr id="32" name="Group 30">
                <a:extLst>
                  <a:ext uri="{FF2B5EF4-FFF2-40B4-BE49-F238E27FC236}">
                    <a16:creationId xmlns:a16="http://schemas.microsoft.com/office/drawing/2014/main" id="{33024C8B-A066-4332-97FC-3C99D775C975}"/>
                  </a:ext>
                </a:extLst>
              </p:cNvPr>
              <p:cNvGrpSpPr>
                <a:grpSpLocks/>
              </p:cNvGrpSpPr>
              <p:nvPr/>
            </p:nvGrpSpPr>
            <p:grpSpPr bwMode="auto">
              <a:xfrm>
                <a:off x="0" y="0"/>
                <a:ext cx="5758" cy="1045"/>
                <a:chOff x="0" y="0"/>
                <a:chExt cx="5758" cy="1045"/>
              </a:xfrm>
            </p:grpSpPr>
            <p:sp>
              <p:nvSpPr>
                <p:cNvPr id="54" name="Freeform 31">
                  <a:extLst>
                    <a:ext uri="{FF2B5EF4-FFF2-40B4-BE49-F238E27FC236}">
                      <a16:creationId xmlns:a16="http://schemas.microsoft.com/office/drawing/2014/main" id="{7091C6FA-6A0E-4D64-A019-A263400BE740}"/>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55" name="Freeform 32">
                  <a:extLst>
                    <a:ext uri="{FF2B5EF4-FFF2-40B4-BE49-F238E27FC236}">
                      <a16:creationId xmlns:a16="http://schemas.microsoft.com/office/drawing/2014/main" id="{D8CB36C6-A6FA-4FDF-95EF-6A59ED7148B0}"/>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56" name="Freeform 33">
                  <a:extLst>
                    <a:ext uri="{FF2B5EF4-FFF2-40B4-BE49-F238E27FC236}">
                      <a16:creationId xmlns:a16="http://schemas.microsoft.com/office/drawing/2014/main" id="{33B09469-5742-4C9C-86FC-D5CB6C13388D}"/>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57" name="Freeform 34">
                  <a:extLst>
                    <a:ext uri="{FF2B5EF4-FFF2-40B4-BE49-F238E27FC236}">
                      <a16:creationId xmlns:a16="http://schemas.microsoft.com/office/drawing/2014/main" id="{51679C64-56A0-4BE2-AA09-198631E7C6FA}"/>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58" name="Freeform 35">
                  <a:extLst>
                    <a:ext uri="{FF2B5EF4-FFF2-40B4-BE49-F238E27FC236}">
                      <a16:creationId xmlns:a16="http://schemas.microsoft.com/office/drawing/2014/main" id="{62A3D1B5-6602-4356-8B63-253B41BA034B}"/>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59" name="Freeform 36">
                  <a:extLst>
                    <a:ext uri="{FF2B5EF4-FFF2-40B4-BE49-F238E27FC236}">
                      <a16:creationId xmlns:a16="http://schemas.microsoft.com/office/drawing/2014/main" id="{ADA78589-3270-4886-9BF2-F129554F5D5E}"/>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0" name="Freeform 37">
                  <a:extLst>
                    <a:ext uri="{FF2B5EF4-FFF2-40B4-BE49-F238E27FC236}">
                      <a16:creationId xmlns:a16="http://schemas.microsoft.com/office/drawing/2014/main" id="{43EE7658-4ECF-489A-A0B9-CD5B11A49424}"/>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1" name="Freeform 38">
                  <a:extLst>
                    <a:ext uri="{FF2B5EF4-FFF2-40B4-BE49-F238E27FC236}">
                      <a16:creationId xmlns:a16="http://schemas.microsoft.com/office/drawing/2014/main" id="{D996D256-B9EE-4A09-8AEB-982AB034CE62}"/>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 name="Freeform 39">
                  <a:extLst>
                    <a:ext uri="{FF2B5EF4-FFF2-40B4-BE49-F238E27FC236}">
                      <a16:creationId xmlns:a16="http://schemas.microsoft.com/office/drawing/2014/main" id="{40C9C6D8-1FE2-4ACC-BA96-5FECD530CB53}"/>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3" name="Freeform 40">
                  <a:extLst>
                    <a:ext uri="{FF2B5EF4-FFF2-40B4-BE49-F238E27FC236}">
                      <a16:creationId xmlns:a16="http://schemas.microsoft.com/office/drawing/2014/main" id="{DA2BCCF6-7A9C-4CD4-8ADB-A7AC113BB480}"/>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4" name="Freeform 41">
                  <a:extLst>
                    <a:ext uri="{FF2B5EF4-FFF2-40B4-BE49-F238E27FC236}">
                      <a16:creationId xmlns:a16="http://schemas.microsoft.com/office/drawing/2014/main" id="{A5F07C43-BFE0-49DC-99B1-B099B7A17774}"/>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5" name="Freeform 42">
                  <a:extLst>
                    <a:ext uri="{FF2B5EF4-FFF2-40B4-BE49-F238E27FC236}">
                      <a16:creationId xmlns:a16="http://schemas.microsoft.com/office/drawing/2014/main" id="{4AE4F03D-F31B-45F3-92CD-ADF116376554}"/>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6" name="Freeform 43">
                  <a:extLst>
                    <a:ext uri="{FF2B5EF4-FFF2-40B4-BE49-F238E27FC236}">
                      <a16:creationId xmlns:a16="http://schemas.microsoft.com/office/drawing/2014/main" id="{A2816D60-DADC-479B-8ECF-A0A2CA007327}"/>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7" name="Freeform 44">
                  <a:extLst>
                    <a:ext uri="{FF2B5EF4-FFF2-40B4-BE49-F238E27FC236}">
                      <a16:creationId xmlns:a16="http://schemas.microsoft.com/office/drawing/2014/main" id="{4F7FA0E5-1856-4734-A394-029E70043A3E}"/>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8" name="Freeform 45">
                  <a:extLst>
                    <a:ext uri="{FF2B5EF4-FFF2-40B4-BE49-F238E27FC236}">
                      <a16:creationId xmlns:a16="http://schemas.microsoft.com/office/drawing/2014/main" id="{9F6479AE-6568-453B-B1B5-599081FC4A45}"/>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grpSp>
          <p:grpSp>
            <p:nvGrpSpPr>
              <p:cNvPr id="33" name="Group 46">
                <a:extLst>
                  <a:ext uri="{FF2B5EF4-FFF2-40B4-BE49-F238E27FC236}">
                    <a16:creationId xmlns:a16="http://schemas.microsoft.com/office/drawing/2014/main" id="{3F2AAA38-A54D-42F3-9678-95026F3C89E1}"/>
                  </a:ext>
                </a:extLst>
              </p:cNvPr>
              <p:cNvGrpSpPr>
                <a:grpSpLocks/>
              </p:cNvGrpSpPr>
              <p:nvPr/>
            </p:nvGrpSpPr>
            <p:grpSpPr bwMode="auto">
              <a:xfrm>
                <a:off x="0" y="558"/>
                <a:ext cx="5758" cy="487"/>
                <a:chOff x="0" y="558"/>
                <a:chExt cx="5758" cy="487"/>
              </a:xfrm>
            </p:grpSpPr>
            <p:sp>
              <p:nvSpPr>
                <p:cNvPr id="52" name="Freeform 47">
                  <a:extLst>
                    <a:ext uri="{FF2B5EF4-FFF2-40B4-BE49-F238E27FC236}">
                      <a16:creationId xmlns:a16="http://schemas.microsoft.com/office/drawing/2014/main" id="{8AEB3FA7-D53C-4E70-B23D-D27FFBDA3B7B}"/>
                    </a:ext>
                  </a:extLst>
                </p:cNvPr>
                <p:cNvSpPr>
                  <a:spLocks/>
                </p:cNvSpPr>
                <p:nvPr/>
              </p:nvSpPr>
              <p:spPr bwMode="hidden">
                <a:xfrm>
                  <a:off x="0" y="618"/>
                  <a:ext cx="306" cy="427"/>
                </a:xfrm>
                <a:custGeom>
                  <a:avLst/>
                  <a:gdLst>
                    <a:gd name="T0" fmla="*/ 360 w 305"/>
                    <a:gd name="T1" fmla="*/ 505 h 426"/>
                    <a:gd name="T2" fmla="*/ 384 w 305"/>
                    <a:gd name="T3" fmla="*/ 505 h 426"/>
                    <a:gd name="T4" fmla="*/ 0 w 305"/>
                    <a:gd name="T5" fmla="*/ 0 h 426"/>
                    <a:gd name="T6" fmla="*/ 0 w 305"/>
                    <a:gd name="T7" fmla="*/ 66 h 426"/>
                    <a:gd name="T8" fmla="*/ 330 w 305"/>
                    <a:gd name="T9" fmla="*/ 505 h 426"/>
                    <a:gd name="T10" fmla="*/ 360 w 305"/>
                    <a:gd name="T11" fmla="*/ 505 h 426"/>
                    <a:gd name="T12" fmla="*/ 360 w 305"/>
                    <a:gd name="T13" fmla="*/ 505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48">
                  <a:extLst>
                    <a:ext uri="{FF2B5EF4-FFF2-40B4-BE49-F238E27FC236}">
                      <a16:creationId xmlns:a16="http://schemas.microsoft.com/office/drawing/2014/main" id="{B18B2E5E-1E6B-43A9-9074-10927FFFEC49}"/>
                    </a:ext>
                  </a:extLst>
                </p:cNvPr>
                <p:cNvSpPr>
                  <a:spLocks/>
                </p:cNvSpPr>
                <p:nvPr/>
              </p:nvSpPr>
              <p:spPr bwMode="hidden">
                <a:xfrm>
                  <a:off x="5410" y="558"/>
                  <a:ext cx="348" cy="487"/>
                </a:xfrm>
                <a:custGeom>
                  <a:avLst/>
                  <a:gdLst>
                    <a:gd name="T0" fmla="*/ 24 w 347"/>
                    <a:gd name="T1" fmla="*/ 565 h 486"/>
                    <a:gd name="T2" fmla="*/ 48 w 347"/>
                    <a:gd name="T3" fmla="*/ 565 h 486"/>
                    <a:gd name="T4" fmla="*/ 426 w 347"/>
                    <a:gd name="T5" fmla="*/ 72 h 486"/>
                    <a:gd name="T6" fmla="*/ 426 w 347"/>
                    <a:gd name="T7" fmla="*/ 0 h 486"/>
                    <a:gd name="T8" fmla="*/ 0 w 347"/>
                    <a:gd name="T9" fmla="*/ 565 h 486"/>
                    <a:gd name="T10" fmla="*/ 24 w 347"/>
                    <a:gd name="T11" fmla="*/ 565 h 486"/>
                    <a:gd name="T12" fmla="*/ 24 w 347"/>
                    <a:gd name="T13" fmla="*/ 565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Group 49">
                <a:extLst>
                  <a:ext uri="{FF2B5EF4-FFF2-40B4-BE49-F238E27FC236}">
                    <a16:creationId xmlns:a16="http://schemas.microsoft.com/office/drawing/2014/main" id="{84872F6A-C30E-4754-83BD-BA217FC370B9}"/>
                  </a:ext>
                </a:extLst>
              </p:cNvPr>
              <p:cNvGrpSpPr>
                <a:grpSpLocks/>
              </p:cNvGrpSpPr>
              <p:nvPr/>
            </p:nvGrpSpPr>
            <p:grpSpPr bwMode="auto">
              <a:xfrm>
                <a:off x="264" y="1039"/>
                <a:ext cx="5200" cy="3280"/>
                <a:chOff x="264" y="1039"/>
                <a:chExt cx="5200" cy="3280"/>
              </a:xfrm>
            </p:grpSpPr>
            <p:sp>
              <p:nvSpPr>
                <p:cNvPr id="43" name="Freeform 50">
                  <a:extLst>
                    <a:ext uri="{FF2B5EF4-FFF2-40B4-BE49-F238E27FC236}">
                      <a16:creationId xmlns:a16="http://schemas.microsoft.com/office/drawing/2014/main" id="{AC616443-7D22-454F-A907-3735524560A7}"/>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4" name="Freeform 51">
                  <a:extLst>
                    <a:ext uri="{FF2B5EF4-FFF2-40B4-BE49-F238E27FC236}">
                      <a16:creationId xmlns:a16="http://schemas.microsoft.com/office/drawing/2014/main" id="{8AAB0721-0970-4E45-A840-7F7D1554C30B}"/>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5" name="Freeform 52">
                  <a:extLst>
                    <a:ext uri="{FF2B5EF4-FFF2-40B4-BE49-F238E27FC236}">
                      <a16:creationId xmlns:a16="http://schemas.microsoft.com/office/drawing/2014/main" id="{319607D7-11E4-494C-B165-9C756513C3B1}"/>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6" name="Freeform 53">
                  <a:extLst>
                    <a:ext uri="{FF2B5EF4-FFF2-40B4-BE49-F238E27FC236}">
                      <a16:creationId xmlns:a16="http://schemas.microsoft.com/office/drawing/2014/main" id="{F07EA2FF-358E-40BC-A245-8E2D4AFDFFD8}"/>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7" name="Freeform 54">
                  <a:extLst>
                    <a:ext uri="{FF2B5EF4-FFF2-40B4-BE49-F238E27FC236}">
                      <a16:creationId xmlns:a16="http://schemas.microsoft.com/office/drawing/2014/main" id="{E2774F71-6591-4340-966C-69535846F2AF}"/>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8" name="Freeform 55">
                  <a:extLst>
                    <a:ext uri="{FF2B5EF4-FFF2-40B4-BE49-F238E27FC236}">
                      <a16:creationId xmlns:a16="http://schemas.microsoft.com/office/drawing/2014/main" id="{268F8D38-BEF1-4B57-B205-A804D914F94F}"/>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9" name="Freeform 56">
                  <a:extLst>
                    <a:ext uri="{FF2B5EF4-FFF2-40B4-BE49-F238E27FC236}">
                      <a16:creationId xmlns:a16="http://schemas.microsoft.com/office/drawing/2014/main" id="{4EFA9853-71F1-4E31-A192-14EC0D38EB0E}"/>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50" name="Freeform 57">
                  <a:extLst>
                    <a:ext uri="{FF2B5EF4-FFF2-40B4-BE49-F238E27FC236}">
                      <a16:creationId xmlns:a16="http://schemas.microsoft.com/office/drawing/2014/main" id="{1EBB480D-1071-4115-8700-0480FFC04101}"/>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51" name="Freeform 58">
                  <a:extLst>
                    <a:ext uri="{FF2B5EF4-FFF2-40B4-BE49-F238E27FC236}">
                      <a16:creationId xmlns:a16="http://schemas.microsoft.com/office/drawing/2014/main" id="{6B9A864C-196E-4865-96B7-78DEEFEC0A17}"/>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grpSp>
          <p:sp>
            <p:nvSpPr>
              <p:cNvPr id="35" name="Freeform 59">
                <a:extLst>
                  <a:ext uri="{FF2B5EF4-FFF2-40B4-BE49-F238E27FC236}">
                    <a16:creationId xmlns:a16="http://schemas.microsoft.com/office/drawing/2014/main" id="{15860E26-1070-477C-818A-F2F3700BD408}"/>
                  </a:ext>
                </a:extLst>
              </p:cNvPr>
              <p:cNvSpPr>
                <a:spLocks/>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36" name="Freeform 60">
                <a:extLst>
                  <a:ext uri="{FF2B5EF4-FFF2-40B4-BE49-F238E27FC236}">
                    <a16:creationId xmlns:a16="http://schemas.microsoft.com/office/drawing/2014/main" id="{67A125B2-535F-49AB-A7D8-7753A7CB1080}"/>
                  </a:ext>
                </a:extLst>
              </p:cNvPr>
              <p:cNvSpPr>
                <a:spLocks/>
              </p:cNvSpPr>
              <p:nvPr/>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61">
                <a:extLst>
                  <a:ext uri="{FF2B5EF4-FFF2-40B4-BE49-F238E27FC236}">
                    <a16:creationId xmlns:a16="http://schemas.microsoft.com/office/drawing/2014/main" id="{3657EA72-6E74-46AB-A0AF-967A5895437E}"/>
                  </a:ext>
                </a:extLst>
              </p:cNvPr>
              <p:cNvSpPr>
                <a:spLocks/>
              </p:cNvSpPr>
              <p:nvPr/>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62">
                <a:extLst>
                  <a:ext uri="{FF2B5EF4-FFF2-40B4-BE49-F238E27FC236}">
                    <a16:creationId xmlns:a16="http://schemas.microsoft.com/office/drawing/2014/main" id="{A6DA36D1-3989-455B-8AD6-2FB3CFF01A6C}"/>
                  </a:ext>
                </a:extLst>
              </p:cNvPr>
              <p:cNvSpPr>
                <a:spLocks/>
              </p:cNvSpPr>
              <p:nvPr/>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63">
                <a:extLst>
                  <a:ext uri="{FF2B5EF4-FFF2-40B4-BE49-F238E27FC236}">
                    <a16:creationId xmlns:a16="http://schemas.microsoft.com/office/drawing/2014/main" id="{364435AE-6D21-4D2D-8308-C0CDAE36ACCD}"/>
                  </a:ext>
                </a:extLst>
              </p:cNvPr>
              <p:cNvSpPr>
                <a:spLocks/>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40" name="Freeform 64">
                <a:extLst>
                  <a:ext uri="{FF2B5EF4-FFF2-40B4-BE49-F238E27FC236}">
                    <a16:creationId xmlns:a16="http://schemas.microsoft.com/office/drawing/2014/main" id="{D47A4CB0-06DF-4B20-A970-70565A926FD4}"/>
                  </a:ext>
                </a:extLst>
              </p:cNvPr>
              <p:cNvSpPr>
                <a:spLocks/>
              </p:cNvSpPr>
              <p:nvPr/>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5">
                <a:extLst>
                  <a:ext uri="{FF2B5EF4-FFF2-40B4-BE49-F238E27FC236}">
                    <a16:creationId xmlns:a16="http://schemas.microsoft.com/office/drawing/2014/main" id="{2ED9AF2E-3946-4C7D-A2CB-8AE22D5055CE}"/>
                  </a:ext>
                </a:extLst>
              </p:cNvPr>
              <p:cNvSpPr>
                <a:spLocks/>
              </p:cNvSpPr>
              <p:nvPr/>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66">
                <a:extLst>
                  <a:ext uri="{FF2B5EF4-FFF2-40B4-BE49-F238E27FC236}">
                    <a16:creationId xmlns:a16="http://schemas.microsoft.com/office/drawing/2014/main" id="{928AD0CC-8D84-40CC-9854-8355A220DC03}"/>
                  </a:ext>
                </a:extLst>
              </p:cNvPr>
              <p:cNvSpPr>
                <a:spLocks/>
              </p:cNvSpPr>
              <p:nvPr/>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28803" name="Rectangle 67"/>
          <p:cNvSpPr>
            <a:spLocks noGrp="1" noChangeArrowheads="1"/>
          </p:cNvSpPr>
          <p:nvPr>
            <p:ph type="ctrTitle" sz="quarter"/>
          </p:nvPr>
        </p:nvSpPr>
        <p:spPr>
          <a:xfrm>
            <a:off x="455613" y="1920875"/>
            <a:ext cx="8226425" cy="1736725"/>
          </a:xfrm>
        </p:spPr>
        <p:txBody>
          <a:bodyPr anchor="b"/>
          <a:lstStyle>
            <a:lvl1pPr>
              <a:defRPr sz="4800"/>
            </a:lvl1pPr>
          </a:lstStyle>
          <a:p>
            <a:r>
              <a:rPr lang="zh-CN" altLang="en-US"/>
              <a:t>单击此处编辑母版标题样式</a:t>
            </a:r>
          </a:p>
        </p:txBody>
      </p:sp>
      <p:sp>
        <p:nvSpPr>
          <p:cNvPr id="628804"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69" name="Rectangle 69">
            <a:extLst>
              <a:ext uri="{FF2B5EF4-FFF2-40B4-BE49-F238E27FC236}">
                <a16:creationId xmlns:a16="http://schemas.microsoft.com/office/drawing/2014/main" id="{FD4C41DA-3063-48C8-A054-BA7033372FD2}"/>
              </a:ext>
            </a:extLst>
          </p:cNvPr>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a:extLst>
              <a:ext uri="{FF2B5EF4-FFF2-40B4-BE49-F238E27FC236}">
                <a16:creationId xmlns:a16="http://schemas.microsoft.com/office/drawing/2014/main" id="{EE254308-111A-4028-9717-439A5A3FE82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a:extLst>
              <a:ext uri="{FF2B5EF4-FFF2-40B4-BE49-F238E27FC236}">
                <a16:creationId xmlns:a16="http://schemas.microsoft.com/office/drawing/2014/main" id="{8A1950BE-1A45-4DBE-9E8B-9D8F87D65014}"/>
              </a:ext>
            </a:extLst>
          </p:cNvPr>
          <p:cNvSpPr>
            <a:spLocks noGrp="1" noChangeArrowheads="1"/>
          </p:cNvSpPr>
          <p:nvPr>
            <p:ph type="sldNum" sz="quarter" idx="12"/>
          </p:nvPr>
        </p:nvSpPr>
        <p:spPr/>
        <p:txBody>
          <a:bodyPr/>
          <a:lstStyle>
            <a:lvl1pPr>
              <a:defRPr/>
            </a:lvl1pPr>
          </a:lstStyle>
          <a:p>
            <a:pPr>
              <a:defRPr/>
            </a:pPr>
            <a:fld id="{15D9C1CA-096A-46B4-A05E-FA996F32742E}" type="slidenum">
              <a:rPr lang="zh-CN" altLang="en-US"/>
              <a:pPr>
                <a:defRPr/>
              </a:pPr>
              <a:t>‹#›</a:t>
            </a:fld>
            <a:endParaRPr lang="en-US" altLang="zh-CN"/>
          </a:p>
        </p:txBody>
      </p:sp>
    </p:spTree>
    <p:extLst>
      <p:ext uri="{BB962C8B-B14F-4D97-AF65-F5344CB8AC3E}">
        <p14:creationId xmlns:p14="http://schemas.microsoft.com/office/powerpoint/2010/main" val="14876708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9FEFA855-B9E0-44E7-9628-CE3809CB3B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a:extLst>
              <a:ext uri="{FF2B5EF4-FFF2-40B4-BE49-F238E27FC236}">
                <a16:creationId xmlns:a16="http://schemas.microsoft.com/office/drawing/2014/main" id="{4467D367-4A3C-49D2-95DE-1E56B3E7ED1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477BC0F8-D830-4347-AEC0-7FC014367728}"/>
              </a:ext>
            </a:extLst>
          </p:cNvPr>
          <p:cNvSpPr>
            <a:spLocks noGrp="1" noChangeArrowheads="1"/>
          </p:cNvSpPr>
          <p:nvPr>
            <p:ph type="sldNum" sz="quarter" idx="12"/>
          </p:nvPr>
        </p:nvSpPr>
        <p:spPr>
          <a:ln/>
        </p:spPr>
        <p:txBody>
          <a:bodyPr/>
          <a:lstStyle>
            <a:lvl1pPr>
              <a:defRPr/>
            </a:lvl1pPr>
          </a:lstStyle>
          <a:p>
            <a:pPr>
              <a:defRPr/>
            </a:pPr>
            <a:fld id="{773B6FEA-3742-4F64-BE81-47904BF2C2F6}" type="slidenum">
              <a:rPr lang="zh-CN" altLang="en-US"/>
              <a:pPr>
                <a:defRPr/>
              </a:pPr>
              <a:t>‹#›</a:t>
            </a:fld>
            <a:endParaRPr lang="en-US" altLang="zh-CN"/>
          </a:p>
        </p:txBody>
      </p:sp>
    </p:spTree>
    <p:extLst>
      <p:ext uri="{BB962C8B-B14F-4D97-AF65-F5344CB8AC3E}">
        <p14:creationId xmlns:p14="http://schemas.microsoft.com/office/powerpoint/2010/main" val="36314392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8">
            <a:extLst>
              <a:ext uri="{FF2B5EF4-FFF2-40B4-BE49-F238E27FC236}">
                <a16:creationId xmlns:a16="http://schemas.microsoft.com/office/drawing/2014/main" id="{3913A6A8-A627-4487-AAAE-CCF244CB7D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a:extLst>
              <a:ext uri="{FF2B5EF4-FFF2-40B4-BE49-F238E27FC236}">
                <a16:creationId xmlns:a16="http://schemas.microsoft.com/office/drawing/2014/main" id="{69AE6080-7211-4093-A362-D1CFE7A9E8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6C8BBD7C-159E-4EFF-83C6-29E77D0EC4A6}"/>
              </a:ext>
            </a:extLst>
          </p:cNvPr>
          <p:cNvSpPr>
            <a:spLocks noGrp="1" noChangeArrowheads="1"/>
          </p:cNvSpPr>
          <p:nvPr>
            <p:ph type="sldNum" sz="quarter" idx="12"/>
          </p:nvPr>
        </p:nvSpPr>
        <p:spPr>
          <a:ln/>
        </p:spPr>
        <p:txBody>
          <a:bodyPr/>
          <a:lstStyle>
            <a:lvl1pPr>
              <a:defRPr/>
            </a:lvl1pPr>
          </a:lstStyle>
          <a:p>
            <a:pPr>
              <a:defRPr/>
            </a:pPr>
            <a:fld id="{D692AF9D-E3BB-4013-8A26-42261B4D75CE}" type="slidenum">
              <a:rPr lang="zh-CN" altLang="en-US"/>
              <a:pPr>
                <a:defRPr/>
              </a:pPr>
              <a:t>‹#›</a:t>
            </a:fld>
            <a:endParaRPr lang="en-US" altLang="zh-CN"/>
          </a:p>
        </p:txBody>
      </p:sp>
    </p:spTree>
    <p:extLst>
      <p:ext uri="{BB962C8B-B14F-4D97-AF65-F5344CB8AC3E}">
        <p14:creationId xmlns:p14="http://schemas.microsoft.com/office/powerpoint/2010/main" val="32688523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36DBC689-7579-4BA7-B046-3BCA530BA4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a:extLst>
              <a:ext uri="{FF2B5EF4-FFF2-40B4-BE49-F238E27FC236}">
                <a16:creationId xmlns:a16="http://schemas.microsoft.com/office/drawing/2014/main" id="{2DFB9E09-5AEE-4FF1-922A-2B554ACA36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EC51CE63-EB20-4028-A630-F0D4076EC270}"/>
              </a:ext>
            </a:extLst>
          </p:cNvPr>
          <p:cNvSpPr>
            <a:spLocks noGrp="1" noChangeArrowheads="1"/>
          </p:cNvSpPr>
          <p:nvPr>
            <p:ph type="sldNum" sz="quarter" idx="12"/>
          </p:nvPr>
        </p:nvSpPr>
        <p:spPr>
          <a:ln/>
        </p:spPr>
        <p:txBody>
          <a:bodyPr/>
          <a:lstStyle>
            <a:lvl1pPr>
              <a:defRPr/>
            </a:lvl1pPr>
          </a:lstStyle>
          <a:p>
            <a:pPr>
              <a:defRPr/>
            </a:pPr>
            <a:fld id="{A9576CC3-A101-4A01-A0E8-6572B566F82B}" type="slidenum">
              <a:rPr lang="zh-CN" altLang="en-US"/>
              <a:pPr>
                <a:defRPr/>
              </a:pPr>
              <a:t>‹#›</a:t>
            </a:fld>
            <a:endParaRPr lang="en-US" altLang="zh-CN"/>
          </a:p>
        </p:txBody>
      </p:sp>
    </p:spTree>
    <p:extLst>
      <p:ext uri="{BB962C8B-B14F-4D97-AF65-F5344CB8AC3E}">
        <p14:creationId xmlns:p14="http://schemas.microsoft.com/office/powerpoint/2010/main" val="15225837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07C3ED94-98BB-49AD-8B7A-B574C3893F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9">
            <a:extLst>
              <a:ext uri="{FF2B5EF4-FFF2-40B4-BE49-F238E27FC236}">
                <a16:creationId xmlns:a16="http://schemas.microsoft.com/office/drawing/2014/main" id="{FEBD3AFC-6A54-4686-965C-F6A0DFD9FD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D1DDEC5D-5E87-45F3-A1C9-911D4F8EC125}"/>
              </a:ext>
            </a:extLst>
          </p:cNvPr>
          <p:cNvSpPr>
            <a:spLocks noGrp="1" noChangeArrowheads="1"/>
          </p:cNvSpPr>
          <p:nvPr>
            <p:ph type="sldNum" sz="quarter" idx="12"/>
          </p:nvPr>
        </p:nvSpPr>
        <p:spPr>
          <a:ln/>
        </p:spPr>
        <p:txBody>
          <a:bodyPr/>
          <a:lstStyle>
            <a:lvl1pPr>
              <a:defRPr/>
            </a:lvl1pPr>
          </a:lstStyle>
          <a:p>
            <a:pPr>
              <a:defRPr/>
            </a:pPr>
            <a:fld id="{4FEB09C7-B40B-441C-B064-E34B69877722}" type="slidenum">
              <a:rPr lang="zh-CN" altLang="en-US"/>
              <a:pPr>
                <a:defRPr/>
              </a:pPr>
              <a:t>‹#›</a:t>
            </a:fld>
            <a:endParaRPr lang="en-US" altLang="zh-CN"/>
          </a:p>
        </p:txBody>
      </p:sp>
    </p:spTree>
    <p:extLst>
      <p:ext uri="{BB962C8B-B14F-4D97-AF65-F5344CB8AC3E}">
        <p14:creationId xmlns:p14="http://schemas.microsoft.com/office/powerpoint/2010/main" val="1961607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32F60165-CD9D-4E6E-942A-0D58D6C345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9">
            <a:extLst>
              <a:ext uri="{FF2B5EF4-FFF2-40B4-BE49-F238E27FC236}">
                <a16:creationId xmlns:a16="http://schemas.microsoft.com/office/drawing/2014/main" id="{D1B03455-FC14-4BBC-BAB4-073EBF3A2A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3534C518-1D43-4484-9834-054C320E5127}"/>
              </a:ext>
            </a:extLst>
          </p:cNvPr>
          <p:cNvSpPr>
            <a:spLocks noGrp="1" noChangeArrowheads="1"/>
          </p:cNvSpPr>
          <p:nvPr>
            <p:ph type="sldNum" sz="quarter" idx="12"/>
          </p:nvPr>
        </p:nvSpPr>
        <p:spPr>
          <a:ln/>
        </p:spPr>
        <p:txBody>
          <a:bodyPr/>
          <a:lstStyle>
            <a:lvl1pPr>
              <a:defRPr/>
            </a:lvl1pPr>
          </a:lstStyle>
          <a:p>
            <a:pPr>
              <a:defRPr/>
            </a:pPr>
            <a:fld id="{B13F6793-B1F9-47AE-8004-2358D6847A12}" type="slidenum">
              <a:rPr lang="zh-CN" altLang="en-US"/>
              <a:pPr>
                <a:defRPr/>
              </a:pPr>
              <a:t>‹#›</a:t>
            </a:fld>
            <a:endParaRPr lang="en-US" altLang="zh-CN"/>
          </a:p>
        </p:txBody>
      </p:sp>
    </p:spTree>
    <p:extLst>
      <p:ext uri="{BB962C8B-B14F-4D97-AF65-F5344CB8AC3E}">
        <p14:creationId xmlns:p14="http://schemas.microsoft.com/office/powerpoint/2010/main" val="31023323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9D4C49B5-4F9A-4035-B5FF-880DF02D21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9">
            <a:extLst>
              <a:ext uri="{FF2B5EF4-FFF2-40B4-BE49-F238E27FC236}">
                <a16:creationId xmlns:a16="http://schemas.microsoft.com/office/drawing/2014/main" id="{5CEF2219-7422-4EF6-A838-9C73EBCC22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AE4B39FF-9C00-4D83-9243-D3AC02A3BF83}"/>
              </a:ext>
            </a:extLst>
          </p:cNvPr>
          <p:cNvSpPr>
            <a:spLocks noGrp="1" noChangeArrowheads="1"/>
          </p:cNvSpPr>
          <p:nvPr>
            <p:ph type="sldNum" sz="quarter" idx="12"/>
          </p:nvPr>
        </p:nvSpPr>
        <p:spPr>
          <a:ln/>
        </p:spPr>
        <p:txBody>
          <a:bodyPr/>
          <a:lstStyle>
            <a:lvl1pPr>
              <a:defRPr/>
            </a:lvl1pPr>
          </a:lstStyle>
          <a:p>
            <a:pPr>
              <a:defRPr/>
            </a:pPr>
            <a:fld id="{DF7C448C-9210-44AD-8CBE-38F07425CD91}" type="slidenum">
              <a:rPr lang="zh-CN" altLang="en-US"/>
              <a:pPr>
                <a:defRPr/>
              </a:pPr>
              <a:t>‹#›</a:t>
            </a:fld>
            <a:endParaRPr lang="en-US" altLang="zh-CN"/>
          </a:p>
        </p:txBody>
      </p:sp>
    </p:spTree>
    <p:extLst>
      <p:ext uri="{BB962C8B-B14F-4D97-AF65-F5344CB8AC3E}">
        <p14:creationId xmlns:p14="http://schemas.microsoft.com/office/powerpoint/2010/main" val="4037825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9C9B8584-C9F4-4B04-A769-1861F88B8C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a:extLst>
              <a:ext uri="{FF2B5EF4-FFF2-40B4-BE49-F238E27FC236}">
                <a16:creationId xmlns:a16="http://schemas.microsoft.com/office/drawing/2014/main" id="{55713CB3-4B98-412E-9BBB-A018AB711D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70D9A22-9AA4-4BD9-ADE9-F056145DA308}"/>
              </a:ext>
            </a:extLst>
          </p:cNvPr>
          <p:cNvSpPr>
            <a:spLocks noGrp="1" noChangeArrowheads="1"/>
          </p:cNvSpPr>
          <p:nvPr>
            <p:ph type="sldNum" sz="quarter" idx="12"/>
          </p:nvPr>
        </p:nvSpPr>
        <p:spPr>
          <a:ln/>
        </p:spPr>
        <p:txBody>
          <a:bodyPr/>
          <a:lstStyle>
            <a:lvl1pPr>
              <a:defRPr/>
            </a:lvl1pPr>
          </a:lstStyle>
          <a:p>
            <a:pPr>
              <a:defRPr/>
            </a:pPr>
            <a:fld id="{26A5C421-E80E-4217-A387-20E01B11FAD0}" type="slidenum">
              <a:rPr lang="zh-CN" altLang="en-US"/>
              <a:pPr>
                <a:defRPr/>
              </a:pPr>
              <a:t>‹#›</a:t>
            </a:fld>
            <a:endParaRPr lang="en-US" altLang="zh-CN"/>
          </a:p>
        </p:txBody>
      </p:sp>
    </p:spTree>
    <p:extLst>
      <p:ext uri="{BB962C8B-B14F-4D97-AF65-F5344CB8AC3E}">
        <p14:creationId xmlns:p14="http://schemas.microsoft.com/office/powerpoint/2010/main" val="92095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37260542"/>
      </p:ext>
    </p:extLst>
  </p:cSld>
  <p:clrMapOvr>
    <a:masterClrMapping/>
  </p:clrMapOvr>
  <p:transition>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52C82076-8A93-4DC2-B837-2EAB51B51D9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a:extLst>
              <a:ext uri="{FF2B5EF4-FFF2-40B4-BE49-F238E27FC236}">
                <a16:creationId xmlns:a16="http://schemas.microsoft.com/office/drawing/2014/main" id="{0987C1E6-8C0A-4D54-86A4-DD63A9FF9C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07F022AB-308D-4D37-AC04-24462DD2C46A}"/>
              </a:ext>
            </a:extLst>
          </p:cNvPr>
          <p:cNvSpPr>
            <a:spLocks noGrp="1" noChangeArrowheads="1"/>
          </p:cNvSpPr>
          <p:nvPr>
            <p:ph type="sldNum" sz="quarter" idx="12"/>
          </p:nvPr>
        </p:nvSpPr>
        <p:spPr>
          <a:ln/>
        </p:spPr>
        <p:txBody>
          <a:bodyPr/>
          <a:lstStyle>
            <a:lvl1pPr>
              <a:defRPr/>
            </a:lvl1pPr>
          </a:lstStyle>
          <a:p>
            <a:pPr>
              <a:defRPr/>
            </a:pPr>
            <a:fld id="{B9312F11-BB57-4D2F-B1E5-C8E3753D4785}" type="slidenum">
              <a:rPr lang="zh-CN" altLang="en-US"/>
              <a:pPr>
                <a:defRPr/>
              </a:pPr>
              <a:t>‹#›</a:t>
            </a:fld>
            <a:endParaRPr lang="en-US" altLang="zh-CN"/>
          </a:p>
        </p:txBody>
      </p:sp>
    </p:spTree>
    <p:extLst>
      <p:ext uri="{BB962C8B-B14F-4D97-AF65-F5344CB8AC3E}">
        <p14:creationId xmlns:p14="http://schemas.microsoft.com/office/powerpoint/2010/main" val="1894512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7268D27C-DF30-4782-9D85-A4ECF9BE77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a:extLst>
              <a:ext uri="{FF2B5EF4-FFF2-40B4-BE49-F238E27FC236}">
                <a16:creationId xmlns:a16="http://schemas.microsoft.com/office/drawing/2014/main" id="{D72CEB00-812B-495C-B577-D7752252CD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4A287787-2669-436B-937B-F34C102CBF7B}"/>
              </a:ext>
            </a:extLst>
          </p:cNvPr>
          <p:cNvSpPr>
            <a:spLocks noGrp="1" noChangeArrowheads="1"/>
          </p:cNvSpPr>
          <p:nvPr>
            <p:ph type="sldNum" sz="quarter" idx="12"/>
          </p:nvPr>
        </p:nvSpPr>
        <p:spPr>
          <a:ln/>
        </p:spPr>
        <p:txBody>
          <a:bodyPr/>
          <a:lstStyle>
            <a:lvl1pPr>
              <a:defRPr/>
            </a:lvl1pPr>
          </a:lstStyle>
          <a:p>
            <a:pPr>
              <a:defRPr/>
            </a:pPr>
            <a:fld id="{C46C307F-D756-4C95-87E1-A972066F1A93}" type="slidenum">
              <a:rPr lang="zh-CN" altLang="en-US"/>
              <a:pPr>
                <a:defRPr/>
              </a:pPr>
              <a:t>‹#›</a:t>
            </a:fld>
            <a:endParaRPr lang="en-US" altLang="zh-CN"/>
          </a:p>
        </p:txBody>
      </p:sp>
    </p:spTree>
    <p:extLst>
      <p:ext uri="{BB962C8B-B14F-4D97-AF65-F5344CB8AC3E}">
        <p14:creationId xmlns:p14="http://schemas.microsoft.com/office/powerpoint/2010/main" val="33060495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FBE624BD-2328-456D-84C4-D478005E80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a:extLst>
              <a:ext uri="{FF2B5EF4-FFF2-40B4-BE49-F238E27FC236}">
                <a16:creationId xmlns:a16="http://schemas.microsoft.com/office/drawing/2014/main" id="{F1E463D0-7617-4BE9-B117-20F3EA125C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4C2F828B-7B5E-4BB8-A555-DDCFFFBE382A}"/>
              </a:ext>
            </a:extLst>
          </p:cNvPr>
          <p:cNvSpPr>
            <a:spLocks noGrp="1" noChangeArrowheads="1"/>
          </p:cNvSpPr>
          <p:nvPr>
            <p:ph type="sldNum" sz="quarter" idx="12"/>
          </p:nvPr>
        </p:nvSpPr>
        <p:spPr>
          <a:ln/>
        </p:spPr>
        <p:txBody>
          <a:bodyPr/>
          <a:lstStyle>
            <a:lvl1pPr>
              <a:defRPr/>
            </a:lvl1pPr>
          </a:lstStyle>
          <a:p>
            <a:pPr>
              <a:defRPr/>
            </a:pPr>
            <a:fld id="{6B72A03E-CD85-4EBA-A116-FA51F65F7F2C}" type="slidenum">
              <a:rPr lang="zh-CN" altLang="en-US"/>
              <a:pPr>
                <a:defRPr/>
              </a:pPr>
              <a:t>‹#›</a:t>
            </a:fld>
            <a:endParaRPr lang="en-US" altLang="zh-CN"/>
          </a:p>
        </p:txBody>
      </p:sp>
    </p:spTree>
    <p:extLst>
      <p:ext uri="{BB962C8B-B14F-4D97-AF65-F5344CB8AC3E}">
        <p14:creationId xmlns:p14="http://schemas.microsoft.com/office/powerpoint/2010/main" val="22833933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6C64CC9D-F236-4589-8BBE-7DFB0A61BB84}"/>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02B4B450-9B82-4DFA-923F-492F35B43222}"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049C0B97-68CC-48A1-839C-1C9DB7559FAC}"/>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6" name="灯片编号占位符 5">
            <a:extLst>
              <a:ext uri="{FF2B5EF4-FFF2-40B4-BE49-F238E27FC236}">
                <a16:creationId xmlns:a16="http://schemas.microsoft.com/office/drawing/2014/main" id="{29D4C7A6-4825-4392-8B4D-EF8E8E639085}"/>
              </a:ext>
            </a:extLst>
          </p:cNvPr>
          <p:cNvSpPr>
            <a:spLocks noGrp="1"/>
          </p:cNvSpPr>
          <p:nvPr>
            <p:ph type="sldNum" sz="quarter" idx="12"/>
          </p:nvPr>
        </p:nvSpPr>
        <p:spPr/>
        <p:txBody>
          <a:bodyPr/>
          <a:lstStyle>
            <a:lvl1pPr eaLnBrk="0" hangingPunct="0">
              <a:defRPr>
                <a:latin typeface="ZapfDingbats"/>
              </a:defRPr>
            </a:lvl1pPr>
          </a:lstStyle>
          <a:p>
            <a:pPr>
              <a:defRPr/>
            </a:pPr>
            <a:fld id="{9F5AB7FB-A0B8-434F-8E2A-598C34B5C784}" type="slidenum">
              <a:rPr lang="zh-CN" altLang="en-US"/>
              <a:pPr>
                <a:defRPr/>
              </a:pPr>
              <a:t>‹#›</a:t>
            </a:fld>
            <a:endParaRPr lang="zh-CN" altLang="en-US"/>
          </a:p>
        </p:txBody>
      </p:sp>
    </p:spTree>
    <p:extLst>
      <p:ext uri="{BB962C8B-B14F-4D97-AF65-F5344CB8AC3E}">
        <p14:creationId xmlns:p14="http://schemas.microsoft.com/office/powerpoint/2010/main" val="2823091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791D2D1-446F-4C8F-A3AE-D9E7772D3875}"/>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729E3EA8-9A66-448D-8C1E-5376793C42E5}"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E68D3C69-33B7-4026-82E5-1D631D56BE90}"/>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6" name="灯片编号占位符 5">
            <a:extLst>
              <a:ext uri="{FF2B5EF4-FFF2-40B4-BE49-F238E27FC236}">
                <a16:creationId xmlns:a16="http://schemas.microsoft.com/office/drawing/2014/main" id="{8789091E-608D-4CAB-A42D-F9F70154FBC0}"/>
              </a:ext>
            </a:extLst>
          </p:cNvPr>
          <p:cNvSpPr>
            <a:spLocks noGrp="1"/>
          </p:cNvSpPr>
          <p:nvPr>
            <p:ph type="sldNum" sz="quarter" idx="12"/>
          </p:nvPr>
        </p:nvSpPr>
        <p:spPr/>
        <p:txBody>
          <a:bodyPr/>
          <a:lstStyle>
            <a:lvl1pPr eaLnBrk="0" hangingPunct="0">
              <a:defRPr>
                <a:latin typeface="ZapfDingbats"/>
              </a:defRPr>
            </a:lvl1pPr>
          </a:lstStyle>
          <a:p>
            <a:pPr>
              <a:defRPr/>
            </a:pPr>
            <a:fld id="{4413E75F-B6F1-4C93-93F1-B37838C9EC22}" type="slidenum">
              <a:rPr lang="zh-CN" altLang="en-US"/>
              <a:pPr>
                <a:defRPr/>
              </a:pPr>
              <a:t>‹#›</a:t>
            </a:fld>
            <a:endParaRPr lang="zh-CN" altLang="en-US"/>
          </a:p>
        </p:txBody>
      </p:sp>
    </p:spTree>
    <p:extLst>
      <p:ext uri="{BB962C8B-B14F-4D97-AF65-F5344CB8AC3E}">
        <p14:creationId xmlns:p14="http://schemas.microsoft.com/office/powerpoint/2010/main" val="22461723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919EEB-4731-4341-84F3-22AE7F07A274}"/>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1B0ED928-2AA7-40DD-95E5-EC74C139CDA7}"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F463D180-B584-4BBC-9D30-E0DEE4BE57A5}"/>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6" name="灯片编号占位符 5">
            <a:extLst>
              <a:ext uri="{FF2B5EF4-FFF2-40B4-BE49-F238E27FC236}">
                <a16:creationId xmlns:a16="http://schemas.microsoft.com/office/drawing/2014/main" id="{513C3701-954E-4EE7-AE96-2478709E0030}"/>
              </a:ext>
            </a:extLst>
          </p:cNvPr>
          <p:cNvSpPr>
            <a:spLocks noGrp="1"/>
          </p:cNvSpPr>
          <p:nvPr>
            <p:ph type="sldNum" sz="quarter" idx="12"/>
          </p:nvPr>
        </p:nvSpPr>
        <p:spPr/>
        <p:txBody>
          <a:bodyPr/>
          <a:lstStyle>
            <a:lvl1pPr eaLnBrk="0" hangingPunct="0">
              <a:defRPr>
                <a:latin typeface="ZapfDingbats"/>
              </a:defRPr>
            </a:lvl1pPr>
          </a:lstStyle>
          <a:p>
            <a:pPr>
              <a:defRPr/>
            </a:pPr>
            <a:fld id="{732C2C1E-14F9-4941-9185-A8A9DEC08103}" type="slidenum">
              <a:rPr lang="zh-CN" altLang="en-US"/>
              <a:pPr>
                <a:defRPr/>
              </a:pPr>
              <a:t>‹#›</a:t>
            </a:fld>
            <a:endParaRPr lang="zh-CN" altLang="en-US"/>
          </a:p>
        </p:txBody>
      </p:sp>
    </p:spTree>
    <p:extLst>
      <p:ext uri="{BB962C8B-B14F-4D97-AF65-F5344CB8AC3E}">
        <p14:creationId xmlns:p14="http://schemas.microsoft.com/office/powerpoint/2010/main" val="9236975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ACB762-E617-4C92-8741-6B9266B138F6}"/>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3BAD6FDE-B8F6-418F-A330-7960389E5E62}" type="datetimeFigureOut">
              <a:rPr lang="zh-CN" altLang="en-US"/>
              <a:pPr>
                <a:defRPr/>
              </a:pPr>
              <a:t>2024/10/22</a:t>
            </a:fld>
            <a:endParaRPr lang="zh-CN" altLang="en-US"/>
          </a:p>
        </p:txBody>
      </p:sp>
      <p:sp>
        <p:nvSpPr>
          <p:cNvPr id="6" name="页脚占位符 5">
            <a:extLst>
              <a:ext uri="{FF2B5EF4-FFF2-40B4-BE49-F238E27FC236}">
                <a16:creationId xmlns:a16="http://schemas.microsoft.com/office/drawing/2014/main" id="{46A93953-1415-47AF-89E0-9AFDBF7A59BE}"/>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7" name="灯片编号占位符 6">
            <a:extLst>
              <a:ext uri="{FF2B5EF4-FFF2-40B4-BE49-F238E27FC236}">
                <a16:creationId xmlns:a16="http://schemas.microsoft.com/office/drawing/2014/main" id="{64AD8E47-9E85-4D80-83FD-DCF0D2D6F386}"/>
              </a:ext>
            </a:extLst>
          </p:cNvPr>
          <p:cNvSpPr>
            <a:spLocks noGrp="1"/>
          </p:cNvSpPr>
          <p:nvPr>
            <p:ph type="sldNum" sz="quarter" idx="12"/>
          </p:nvPr>
        </p:nvSpPr>
        <p:spPr/>
        <p:txBody>
          <a:bodyPr/>
          <a:lstStyle>
            <a:lvl1pPr eaLnBrk="0" hangingPunct="0">
              <a:defRPr>
                <a:latin typeface="ZapfDingbats"/>
              </a:defRPr>
            </a:lvl1pPr>
          </a:lstStyle>
          <a:p>
            <a:pPr>
              <a:defRPr/>
            </a:pPr>
            <a:fld id="{47281182-23C5-445D-9508-E27C49831776}" type="slidenum">
              <a:rPr lang="zh-CN" altLang="en-US"/>
              <a:pPr>
                <a:defRPr/>
              </a:pPr>
              <a:t>‹#›</a:t>
            </a:fld>
            <a:endParaRPr lang="zh-CN" altLang="en-US"/>
          </a:p>
        </p:txBody>
      </p:sp>
    </p:spTree>
    <p:extLst>
      <p:ext uri="{BB962C8B-B14F-4D97-AF65-F5344CB8AC3E}">
        <p14:creationId xmlns:p14="http://schemas.microsoft.com/office/powerpoint/2010/main" val="9276625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5230A31-3C4B-48B9-88E5-7F23A5D41FAD}"/>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10FC4FEE-7CF4-4403-A611-96321F6F7394}" type="datetimeFigureOut">
              <a:rPr lang="zh-CN" altLang="en-US"/>
              <a:pPr>
                <a:defRPr/>
              </a:pPr>
              <a:t>2024/10/22</a:t>
            </a:fld>
            <a:endParaRPr lang="zh-CN" altLang="en-US"/>
          </a:p>
        </p:txBody>
      </p:sp>
      <p:sp>
        <p:nvSpPr>
          <p:cNvPr id="8" name="页脚占位符 7">
            <a:extLst>
              <a:ext uri="{FF2B5EF4-FFF2-40B4-BE49-F238E27FC236}">
                <a16:creationId xmlns:a16="http://schemas.microsoft.com/office/drawing/2014/main" id="{D045CF01-321C-4F6D-BBE0-DAFAB3241D38}"/>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9" name="灯片编号占位符 8">
            <a:extLst>
              <a:ext uri="{FF2B5EF4-FFF2-40B4-BE49-F238E27FC236}">
                <a16:creationId xmlns:a16="http://schemas.microsoft.com/office/drawing/2014/main" id="{C59FAA62-ADBB-48BE-8FD8-927E1018A1C0}"/>
              </a:ext>
            </a:extLst>
          </p:cNvPr>
          <p:cNvSpPr>
            <a:spLocks noGrp="1"/>
          </p:cNvSpPr>
          <p:nvPr>
            <p:ph type="sldNum" sz="quarter" idx="12"/>
          </p:nvPr>
        </p:nvSpPr>
        <p:spPr/>
        <p:txBody>
          <a:bodyPr/>
          <a:lstStyle>
            <a:lvl1pPr eaLnBrk="0" hangingPunct="0">
              <a:defRPr>
                <a:latin typeface="ZapfDingbats"/>
              </a:defRPr>
            </a:lvl1pPr>
          </a:lstStyle>
          <a:p>
            <a:pPr>
              <a:defRPr/>
            </a:pPr>
            <a:fld id="{7F5E99C7-8F53-4DD4-8F8C-4C9C42E87E3C}" type="slidenum">
              <a:rPr lang="zh-CN" altLang="en-US"/>
              <a:pPr>
                <a:defRPr/>
              </a:pPr>
              <a:t>‹#›</a:t>
            </a:fld>
            <a:endParaRPr lang="zh-CN" altLang="en-US"/>
          </a:p>
        </p:txBody>
      </p:sp>
    </p:spTree>
    <p:extLst>
      <p:ext uri="{BB962C8B-B14F-4D97-AF65-F5344CB8AC3E}">
        <p14:creationId xmlns:p14="http://schemas.microsoft.com/office/powerpoint/2010/main" val="9810087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9DF646-0A25-4C34-8DA5-3F64E24E5EA3}"/>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A43EB847-9172-46B1-9217-451878308E4B}" type="datetimeFigureOut">
              <a:rPr lang="zh-CN" altLang="en-US"/>
              <a:pPr>
                <a:defRPr/>
              </a:pPr>
              <a:t>2024/10/22</a:t>
            </a:fld>
            <a:endParaRPr lang="zh-CN" altLang="en-US"/>
          </a:p>
        </p:txBody>
      </p:sp>
      <p:sp>
        <p:nvSpPr>
          <p:cNvPr id="4" name="页脚占位符 3">
            <a:extLst>
              <a:ext uri="{FF2B5EF4-FFF2-40B4-BE49-F238E27FC236}">
                <a16:creationId xmlns:a16="http://schemas.microsoft.com/office/drawing/2014/main" id="{0D634074-5DC0-4667-B116-A2D3F57FC941}"/>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5" name="灯片编号占位符 4">
            <a:extLst>
              <a:ext uri="{FF2B5EF4-FFF2-40B4-BE49-F238E27FC236}">
                <a16:creationId xmlns:a16="http://schemas.microsoft.com/office/drawing/2014/main" id="{F2708895-DA31-4C85-A642-40F3EA199C9C}"/>
              </a:ext>
            </a:extLst>
          </p:cNvPr>
          <p:cNvSpPr>
            <a:spLocks noGrp="1"/>
          </p:cNvSpPr>
          <p:nvPr>
            <p:ph type="sldNum" sz="quarter" idx="12"/>
          </p:nvPr>
        </p:nvSpPr>
        <p:spPr/>
        <p:txBody>
          <a:bodyPr/>
          <a:lstStyle>
            <a:lvl1pPr eaLnBrk="0" hangingPunct="0">
              <a:defRPr>
                <a:latin typeface="ZapfDingbats"/>
              </a:defRPr>
            </a:lvl1pPr>
          </a:lstStyle>
          <a:p>
            <a:pPr>
              <a:defRPr/>
            </a:pPr>
            <a:fld id="{D3AF86BF-B28A-4047-97FF-4D153FC9E4CD}" type="slidenum">
              <a:rPr lang="zh-CN" altLang="en-US"/>
              <a:pPr>
                <a:defRPr/>
              </a:pPr>
              <a:t>‹#›</a:t>
            </a:fld>
            <a:endParaRPr lang="zh-CN" altLang="en-US"/>
          </a:p>
        </p:txBody>
      </p:sp>
    </p:spTree>
    <p:extLst>
      <p:ext uri="{BB962C8B-B14F-4D97-AF65-F5344CB8AC3E}">
        <p14:creationId xmlns:p14="http://schemas.microsoft.com/office/powerpoint/2010/main" val="40675481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9873CB-BD2D-4C72-AC6B-B978D3567416}"/>
              </a:ext>
            </a:extLst>
          </p:cNvPr>
          <p:cNvSpPr>
            <a:spLocks noGrp="1"/>
          </p:cNvSpPr>
          <p:nvPr>
            <p:ph type="dt" sz="half" idx="10"/>
          </p:nvPr>
        </p:nvSpPr>
        <p:spPr/>
        <p:txBody>
          <a:bodyPr/>
          <a:lstStyle>
            <a:lvl1pPr eaLnBrk="0" fontAlgn="base" hangingPunct="0">
              <a:spcBef>
                <a:spcPct val="0"/>
              </a:spcBef>
              <a:spcAft>
                <a:spcPct val="0"/>
              </a:spcAft>
              <a:defRPr>
                <a:latin typeface="ZapfDingbats"/>
              </a:defRPr>
            </a:lvl1pPr>
          </a:lstStyle>
          <a:p>
            <a:pPr>
              <a:defRPr/>
            </a:pPr>
            <a:fld id="{14CB5ADC-579B-4840-AC79-F74B9FEFE79A}" type="datetimeFigureOut">
              <a:rPr lang="zh-CN" altLang="en-US"/>
              <a:pPr>
                <a:defRPr/>
              </a:pPr>
              <a:t>2024/10/22</a:t>
            </a:fld>
            <a:endParaRPr lang="zh-CN" altLang="en-US"/>
          </a:p>
        </p:txBody>
      </p:sp>
      <p:sp>
        <p:nvSpPr>
          <p:cNvPr id="3" name="页脚占位符 2">
            <a:extLst>
              <a:ext uri="{FF2B5EF4-FFF2-40B4-BE49-F238E27FC236}">
                <a16:creationId xmlns:a16="http://schemas.microsoft.com/office/drawing/2014/main" id="{72EE2C45-BD87-4D76-8BEC-168EC22CB308}"/>
              </a:ext>
            </a:extLst>
          </p:cNvPr>
          <p:cNvSpPr>
            <a:spLocks noGrp="1"/>
          </p:cNvSpPr>
          <p:nvPr>
            <p:ph type="ftr" sz="quarter" idx="11"/>
          </p:nvPr>
        </p:nvSpPr>
        <p:spPr/>
        <p:txBody>
          <a:bodyPr/>
          <a:lstStyle>
            <a:lvl1pPr eaLnBrk="0" fontAlgn="base" hangingPunct="0">
              <a:spcBef>
                <a:spcPct val="0"/>
              </a:spcBef>
              <a:spcAft>
                <a:spcPct val="0"/>
              </a:spcAft>
              <a:defRPr>
                <a:latin typeface="ZapfDingbats"/>
              </a:defRPr>
            </a:lvl1pPr>
          </a:lstStyle>
          <a:p>
            <a:pPr>
              <a:defRPr/>
            </a:pPr>
            <a:endParaRPr lang="zh-CN" altLang="en-US"/>
          </a:p>
        </p:txBody>
      </p:sp>
      <p:sp>
        <p:nvSpPr>
          <p:cNvPr id="4" name="灯片编号占位符 3">
            <a:extLst>
              <a:ext uri="{FF2B5EF4-FFF2-40B4-BE49-F238E27FC236}">
                <a16:creationId xmlns:a16="http://schemas.microsoft.com/office/drawing/2014/main" id="{874CC029-AAE5-433D-9811-F4624B421152}"/>
              </a:ext>
            </a:extLst>
          </p:cNvPr>
          <p:cNvSpPr>
            <a:spLocks noGrp="1"/>
          </p:cNvSpPr>
          <p:nvPr>
            <p:ph type="sldNum" sz="quarter" idx="12"/>
          </p:nvPr>
        </p:nvSpPr>
        <p:spPr/>
        <p:txBody>
          <a:bodyPr/>
          <a:lstStyle>
            <a:lvl1pPr eaLnBrk="0" hangingPunct="0">
              <a:defRPr>
                <a:latin typeface="ZapfDingbats"/>
              </a:defRPr>
            </a:lvl1pPr>
          </a:lstStyle>
          <a:p>
            <a:pPr>
              <a:defRPr/>
            </a:pPr>
            <a:fld id="{3D9A7226-68E0-48AA-9D69-A30A0781E018}" type="slidenum">
              <a:rPr lang="zh-CN" altLang="en-US"/>
              <a:pPr>
                <a:defRPr/>
              </a:pPr>
              <a:t>‹#›</a:t>
            </a:fld>
            <a:endParaRPr lang="zh-CN" altLang="en-US"/>
          </a:p>
        </p:txBody>
      </p:sp>
    </p:spTree>
    <p:extLst>
      <p:ext uri="{BB962C8B-B14F-4D97-AF65-F5344CB8AC3E}">
        <p14:creationId xmlns:p14="http://schemas.microsoft.com/office/powerpoint/2010/main" val="401392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image" Target="../media/image1.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oleObject" Target="../embeddings/oleObject3.bin"/><Relationship Id="rId2" Type="http://schemas.openxmlformats.org/officeDocument/2006/relationships/slideLayout" Target="../slideLayouts/slideLayout127.xml"/><Relationship Id="rId16" Type="http://schemas.openxmlformats.org/officeDocument/2006/relationships/theme" Target="../theme/theme12.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heme" Target="../theme/theme13.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2.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4.gif"/><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jpe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4.gi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jpe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2.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4.gif"/><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2.jpe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4.gif"/><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085858B9-34A8-4FCA-8EF0-48142A6EEBD1}"/>
              </a:ext>
            </a:extLst>
          </p:cNvPr>
          <p:cNvGrpSpPr>
            <a:grpSpLocks/>
          </p:cNvGrpSpPr>
          <p:nvPr/>
        </p:nvGrpSpPr>
        <p:grpSpPr bwMode="auto">
          <a:xfrm>
            <a:off x="146050" y="976313"/>
            <a:ext cx="8836025" cy="5256212"/>
            <a:chOff x="92" y="615"/>
            <a:chExt cx="5566" cy="3311"/>
          </a:xfrm>
        </p:grpSpPr>
        <p:grpSp>
          <p:nvGrpSpPr>
            <p:cNvPr id="1033" name="Group 3">
              <a:extLst>
                <a:ext uri="{FF2B5EF4-FFF2-40B4-BE49-F238E27FC236}">
                  <a16:creationId xmlns:a16="http://schemas.microsoft.com/office/drawing/2014/main" id="{8BDEB8B6-1434-4573-BAB4-13B3DD70BE69}"/>
                </a:ext>
              </a:extLst>
            </p:cNvPr>
            <p:cNvGrpSpPr>
              <a:grpSpLocks/>
            </p:cNvGrpSpPr>
            <p:nvPr/>
          </p:nvGrpSpPr>
          <p:grpSpPr bwMode="auto">
            <a:xfrm>
              <a:off x="2314" y="617"/>
              <a:ext cx="3344" cy="3080"/>
              <a:chOff x="2314" y="617"/>
              <a:chExt cx="3344" cy="3080"/>
            </a:xfrm>
          </p:grpSpPr>
          <p:grpSp>
            <p:nvGrpSpPr>
              <p:cNvPr id="1041" name="Group 4">
                <a:extLst>
                  <a:ext uri="{FF2B5EF4-FFF2-40B4-BE49-F238E27FC236}">
                    <a16:creationId xmlns:a16="http://schemas.microsoft.com/office/drawing/2014/main" id="{173CB725-0B36-4F55-A817-59118420D6B4}"/>
                  </a:ext>
                </a:extLst>
              </p:cNvPr>
              <p:cNvGrpSpPr>
                <a:grpSpLocks/>
              </p:cNvGrpSpPr>
              <p:nvPr/>
            </p:nvGrpSpPr>
            <p:grpSpPr bwMode="auto">
              <a:xfrm>
                <a:off x="5166" y="2575"/>
                <a:ext cx="492" cy="1122"/>
                <a:chOff x="5166" y="2575"/>
                <a:chExt cx="492" cy="1122"/>
              </a:xfrm>
            </p:grpSpPr>
            <p:grpSp>
              <p:nvGrpSpPr>
                <p:cNvPr id="1065" name="Group 5">
                  <a:extLst>
                    <a:ext uri="{FF2B5EF4-FFF2-40B4-BE49-F238E27FC236}">
                      <a16:creationId xmlns:a16="http://schemas.microsoft.com/office/drawing/2014/main" id="{CD0EEE18-6CAF-4860-AC3A-21696D657E93}"/>
                    </a:ext>
                  </a:extLst>
                </p:cNvPr>
                <p:cNvGrpSpPr>
                  <a:grpSpLocks/>
                </p:cNvGrpSpPr>
                <p:nvPr/>
              </p:nvGrpSpPr>
              <p:grpSpPr bwMode="auto">
                <a:xfrm>
                  <a:off x="5166" y="3367"/>
                  <a:ext cx="492" cy="330"/>
                  <a:chOff x="5166" y="3367"/>
                  <a:chExt cx="492" cy="330"/>
                </a:xfrm>
              </p:grpSpPr>
              <p:sp>
                <p:nvSpPr>
                  <p:cNvPr id="1067" name="Freeform 6">
                    <a:extLst>
                      <a:ext uri="{FF2B5EF4-FFF2-40B4-BE49-F238E27FC236}">
                        <a16:creationId xmlns:a16="http://schemas.microsoft.com/office/drawing/2014/main" id="{37532354-54A9-4CEB-B110-9300E9BA11AD}"/>
                      </a:ext>
                    </a:extLst>
                  </p:cNvPr>
                  <p:cNvSpPr>
                    <a:spLocks/>
                  </p:cNvSpPr>
                  <p:nvPr/>
                </p:nvSpPr>
                <p:spPr bwMode="auto">
                  <a:xfrm>
                    <a:off x="5579" y="3367"/>
                    <a:ext cx="79" cy="200"/>
                  </a:xfrm>
                  <a:custGeom>
                    <a:avLst/>
                    <a:gdLst>
                      <a:gd name="T0" fmla="*/ 25 w 79"/>
                      <a:gd name="T1" fmla="*/ 3 h 200"/>
                      <a:gd name="T2" fmla="*/ 33 w 79"/>
                      <a:gd name="T3" fmla="*/ 0 h 200"/>
                      <a:gd name="T4" fmla="*/ 47 w 79"/>
                      <a:gd name="T5" fmla="*/ 22 h 200"/>
                      <a:gd name="T6" fmla="*/ 45 w 79"/>
                      <a:gd name="T7" fmla="*/ 86 h 200"/>
                      <a:gd name="T8" fmla="*/ 55 w 79"/>
                      <a:gd name="T9" fmla="*/ 86 h 200"/>
                      <a:gd name="T10" fmla="*/ 57 w 79"/>
                      <a:gd name="T11" fmla="*/ 94 h 200"/>
                      <a:gd name="T12" fmla="*/ 60 w 79"/>
                      <a:gd name="T13" fmla="*/ 108 h 200"/>
                      <a:gd name="T14" fmla="*/ 62 w 79"/>
                      <a:gd name="T15" fmla="*/ 116 h 200"/>
                      <a:gd name="T16" fmla="*/ 70 w 79"/>
                      <a:gd name="T17" fmla="*/ 113 h 200"/>
                      <a:gd name="T18" fmla="*/ 76 w 79"/>
                      <a:gd name="T19" fmla="*/ 100 h 200"/>
                      <a:gd name="T20" fmla="*/ 78 w 79"/>
                      <a:gd name="T21" fmla="*/ 108 h 200"/>
                      <a:gd name="T22" fmla="*/ 74 w 79"/>
                      <a:gd name="T23" fmla="*/ 119 h 200"/>
                      <a:gd name="T24" fmla="*/ 70 w 79"/>
                      <a:gd name="T25" fmla="*/ 127 h 200"/>
                      <a:gd name="T26" fmla="*/ 68 w 79"/>
                      <a:gd name="T27" fmla="*/ 144 h 200"/>
                      <a:gd name="T28" fmla="*/ 59 w 79"/>
                      <a:gd name="T29" fmla="*/ 152 h 200"/>
                      <a:gd name="T30" fmla="*/ 53 w 79"/>
                      <a:gd name="T31" fmla="*/ 155 h 200"/>
                      <a:gd name="T32" fmla="*/ 45 w 79"/>
                      <a:gd name="T33" fmla="*/ 163 h 200"/>
                      <a:gd name="T34" fmla="*/ 43 w 79"/>
                      <a:gd name="T35" fmla="*/ 171 h 200"/>
                      <a:gd name="T36" fmla="*/ 45 w 79"/>
                      <a:gd name="T37" fmla="*/ 180 h 200"/>
                      <a:gd name="T38" fmla="*/ 47 w 79"/>
                      <a:gd name="T39" fmla="*/ 188 h 200"/>
                      <a:gd name="T40" fmla="*/ 37 w 79"/>
                      <a:gd name="T41" fmla="*/ 193 h 200"/>
                      <a:gd name="T42" fmla="*/ 31 w 79"/>
                      <a:gd name="T43" fmla="*/ 196 h 200"/>
                      <a:gd name="T44" fmla="*/ 25 w 79"/>
                      <a:gd name="T45" fmla="*/ 199 h 200"/>
                      <a:gd name="T46" fmla="*/ 21 w 79"/>
                      <a:gd name="T47" fmla="*/ 196 h 200"/>
                      <a:gd name="T48" fmla="*/ 12 w 79"/>
                      <a:gd name="T49" fmla="*/ 193 h 200"/>
                      <a:gd name="T50" fmla="*/ 8 w 79"/>
                      <a:gd name="T51" fmla="*/ 188 h 200"/>
                      <a:gd name="T52" fmla="*/ 12 w 79"/>
                      <a:gd name="T53" fmla="*/ 182 h 200"/>
                      <a:gd name="T54" fmla="*/ 20 w 79"/>
                      <a:gd name="T55" fmla="*/ 180 h 200"/>
                      <a:gd name="T56" fmla="*/ 25 w 79"/>
                      <a:gd name="T57" fmla="*/ 166 h 200"/>
                      <a:gd name="T58" fmla="*/ 25 w 79"/>
                      <a:gd name="T59" fmla="*/ 160 h 200"/>
                      <a:gd name="T60" fmla="*/ 20 w 79"/>
                      <a:gd name="T61" fmla="*/ 155 h 200"/>
                      <a:gd name="T62" fmla="*/ 12 w 79"/>
                      <a:gd name="T63" fmla="*/ 146 h 200"/>
                      <a:gd name="T64" fmla="*/ 6 w 79"/>
                      <a:gd name="T65" fmla="*/ 146 h 200"/>
                      <a:gd name="T66" fmla="*/ 2 w 79"/>
                      <a:gd name="T67" fmla="*/ 144 h 200"/>
                      <a:gd name="T68" fmla="*/ 0 w 79"/>
                      <a:gd name="T69" fmla="*/ 135 h 200"/>
                      <a:gd name="T70" fmla="*/ 2 w 79"/>
                      <a:gd name="T71" fmla="*/ 130 h 200"/>
                      <a:gd name="T72" fmla="*/ 6 w 79"/>
                      <a:gd name="T73" fmla="*/ 130 h 200"/>
                      <a:gd name="T74" fmla="*/ 12 w 79"/>
                      <a:gd name="T75" fmla="*/ 127 h 200"/>
                      <a:gd name="T76" fmla="*/ 20 w 79"/>
                      <a:gd name="T77" fmla="*/ 119 h 200"/>
                      <a:gd name="T78" fmla="*/ 23 w 79"/>
                      <a:gd name="T79" fmla="*/ 116 h 200"/>
                      <a:gd name="T80" fmla="*/ 27 w 79"/>
                      <a:gd name="T81" fmla="*/ 86 h 200"/>
                      <a:gd name="T82" fmla="*/ 23 w 79"/>
                      <a:gd name="T83" fmla="*/ 77 h 200"/>
                      <a:gd name="T84" fmla="*/ 18 w 79"/>
                      <a:gd name="T85" fmla="*/ 72 h 200"/>
                      <a:gd name="T86" fmla="*/ 16 w 79"/>
                      <a:gd name="T87" fmla="*/ 55 h 200"/>
                      <a:gd name="T88" fmla="*/ 18 w 79"/>
                      <a:gd name="T89" fmla="*/ 39 h 200"/>
                      <a:gd name="T90" fmla="*/ 20 w 79"/>
                      <a:gd name="T91" fmla="*/ 28 h 200"/>
                      <a:gd name="T92" fmla="*/ 25 w 79"/>
                      <a:gd name="T93" fmla="*/ 3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8" name="Freeform 7">
                    <a:extLst>
                      <a:ext uri="{FF2B5EF4-FFF2-40B4-BE49-F238E27FC236}">
                        <a16:creationId xmlns:a16="http://schemas.microsoft.com/office/drawing/2014/main" id="{DBFA3B5E-B11B-4C5E-88C0-EC9D983F3F60}"/>
                      </a:ext>
                    </a:extLst>
                  </p:cNvPr>
                  <p:cNvSpPr>
                    <a:spLocks/>
                  </p:cNvSpPr>
                  <p:nvPr/>
                </p:nvSpPr>
                <p:spPr bwMode="auto">
                  <a:xfrm>
                    <a:off x="5428" y="3527"/>
                    <a:ext cx="146" cy="170"/>
                  </a:xfrm>
                  <a:custGeom>
                    <a:avLst/>
                    <a:gdLst>
                      <a:gd name="T0" fmla="*/ 102 w 146"/>
                      <a:gd name="T1" fmla="*/ 0 h 170"/>
                      <a:gd name="T2" fmla="*/ 120 w 146"/>
                      <a:gd name="T3" fmla="*/ 0 h 170"/>
                      <a:gd name="T4" fmla="*/ 145 w 146"/>
                      <a:gd name="T5" fmla="*/ 44 h 170"/>
                      <a:gd name="T6" fmla="*/ 118 w 146"/>
                      <a:gd name="T7" fmla="*/ 83 h 170"/>
                      <a:gd name="T8" fmla="*/ 118 w 146"/>
                      <a:gd name="T9" fmla="*/ 100 h 170"/>
                      <a:gd name="T10" fmla="*/ 112 w 146"/>
                      <a:gd name="T11" fmla="*/ 105 h 170"/>
                      <a:gd name="T12" fmla="*/ 96 w 146"/>
                      <a:gd name="T13" fmla="*/ 105 h 170"/>
                      <a:gd name="T14" fmla="*/ 76 w 146"/>
                      <a:gd name="T15" fmla="*/ 127 h 170"/>
                      <a:gd name="T16" fmla="*/ 59 w 146"/>
                      <a:gd name="T17" fmla="*/ 150 h 170"/>
                      <a:gd name="T18" fmla="*/ 47 w 146"/>
                      <a:gd name="T19" fmla="*/ 169 h 170"/>
                      <a:gd name="T20" fmla="*/ 47 w 146"/>
                      <a:gd name="T21" fmla="*/ 152 h 170"/>
                      <a:gd name="T22" fmla="*/ 25 w 146"/>
                      <a:gd name="T23" fmla="*/ 155 h 170"/>
                      <a:gd name="T24" fmla="*/ 16 w 146"/>
                      <a:gd name="T25" fmla="*/ 155 h 170"/>
                      <a:gd name="T26" fmla="*/ 0 w 146"/>
                      <a:gd name="T27" fmla="*/ 155 h 170"/>
                      <a:gd name="T28" fmla="*/ 22 w 146"/>
                      <a:gd name="T29" fmla="*/ 127 h 170"/>
                      <a:gd name="T30" fmla="*/ 29 w 146"/>
                      <a:gd name="T31" fmla="*/ 114 h 170"/>
                      <a:gd name="T32" fmla="*/ 37 w 146"/>
                      <a:gd name="T33" fmla="*/ 114 h 170"/>
                      <a:gd name="T34" fmla="*/ 53 w 146"/>
                      <a:gd name="T35" fmla="*/ 91 h 170"/>
                      <a:gd name="T36" fmla="*/ 59 w 146"/>
                      <a:gd name="T37" fmla="*/ 91 h 170"/>
                      <a:gd name="T38" fmla="*/ 59 w 146"/>
                      <a:gd name="T39" fmla="*/ 89 h 170"/>
                      <a:gd name="T40" fmla="*/ 67 w 146"/>
                      <a:gd name="T41" fmla="*/ 80 h 170"/>
                      <a:gd name="T42" fmla="*/ 76 w 146"/>
                      <a:gd name="T43" fmla="*/ 80 h 170"/>
                      <a:gd name="T44" fmla="*/ 73 w 146"/>
                      <a:gd name="T45" fmla="*/ 55 h 170"/>
                      <a:gd name="T46" fmla="*/ 74 w 146"/>
                      <a:gd name="T47" fmla="*/ 55 h 170"/>
                      <a:gd name="T48" fmla="*/ 84 w 146"/>
                      <a:gd name="T49" fmla="*/ 42 h 170"/>
                      <a:gd name="T50" fmla="*/ 88 w 146"/>
                      <a:gd name="T51" fmla="*/ 53 h 170"/>
                      <a:gd name="T52" fmla="*/ 104 w 146"/>
                      <a:gd name="T53" fmla="*/ 33 h 170"/>
                      <a:gd name="T54" fmla="*/ 102 w 146"/>
                      <a:gd name="T55" fmla="*/ 0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9" name="Freeform 8">
                    <a:extLst>
                      <a:ext uri="{FF2B5EF4-FFF2-40B4-BE49-F238E27FC236}">
                        <a16:creationId xmlns:a16="http://schemas.microsoft.com/office/drawing/2014/main" id="{2F29769D-795B-4375-97D5-273C05D6E984}"/>
                      </a:ext>
                    </a:extLst>
                  </p:cNvPr>
                  <p:cNvSpPr>
                    <a:spLocks/>
                  </p:cNvSpPr>
                  <p:nvPr/>
                </p:nvSpPr>
                <p:spPr bwMode="auto">
                  <a:xfrm>
                    <a:off x="5166" y="3537"/>
                    <a:ext cx="56" cy="90"/>
                  </a:xfrm>
                  <a:custGeom>
                    <a:avLst/>
                    <a:gdLst>
                      <a:gd name="T0" fmla="*/ 0 w 56"/>
                      <a:gd name="T1" fmla="*/ 0 h 90"/>
                      <a:gd name="T2" fmla="*/ 12 w 56"/>
                      <a:gd name="T3" fmla="*/ 0 h 90"/>
                      <a:gd name="T4" fmla="*/ 26 w 56"/>
                      <a:gd name="T5" fmla="*/ 11 h 90"/>
                      <a:gd name="T6" fmla="*/ 55 w 56"/>
                      <a:gd name="T7" fmla="*/ 11 h 90"/>
                      <a:gd name="T8" fmla="*/ 51 w 56"/>
                      <a:gd name="T9" fmla="*/ 25 h 90"/>
                      <a:gd name="T10" fmla="*/ 55 w 56"/>
                      <a:gd name="T11" fmla="*/ 42 h 90"/>
                      <a:gd name="T12" fmla="*/ 45 w 56"/>
                      <a:gd name="T13" fmla="*/ 42 h 90"/>
                      <a:gd name="T14" fmla="*/ 43 w 56"/>
                      <a:gd name="T15" fmla="*/ 45 h 90"/>
                      <a:gd name="T16" fmla="*/ 37 w 56"/>
                      <a:gd name="T17" fmla="*/ 47 h 90"/>
                      <a:gd name="T18" fmla="*/ 43 w 56"/>
                      <a:gd name="T19" fmla="*/ 89 h 90"/>
                      <a:gd name="T20" fmla="*/ 26 w 56"/>
                      <a:gd name="T21" fmla="*/ 86 h 90"/>
                      <a:gd name="T22" fmla="*/ 10 w 56"/>
                      <a:gd name="T23" fmla="*/ 72 h 90"/>
                      <a:gd name="T24" fmla="*/ 10 w 56"/>
                      <a:gd name="T25" fmla="*/ 45 h 90"/>
                      <a:gd name="T26" fmla="*/ 10 w 56"/>
                      <a:gd name="T27" fmla="*/ 33 h 90"/>
                      <a:gd name="T28" fmla="*/ 0 w 56"/>
                      <a:gd name="T29" fmla="*/ 25 h 90"/>
                      <a:gd name="T30" fmla="*/ 0 w 56"/>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66" name="Freeform 9">
                  <a:extLst>
                    <a:ext uri="{FF2B5EF4-FFF2-40B4-BE49-F238E27FC236}">
                      <a16:creationId xmlns:a16="http://schemas.microsoft.com/office/drawing/2014/main" id="{15FD3D59-8274-47C2-8636-E89E22394F1C}"/>
                    </a:ext>
                  </a:extLst>
                </p:cNvPr>
                <p:cNvSpPr>
                  <a:spLocks/>
                </p:cNvSpPr>
                <p:nvPr/>
              </p:nvSpPr>
              <p:spPr bwMode="auto">
                <a:xfrm>
                  <a:off x="5266" y="2575"/>
                  <a:ext cx="89" cy="101"/>
                </a:xfrm>
                <a:custGeom>
                  <a:avLst/>
                  <a:gdLst>
                    <a:gd name="T0" fmla="*/ 16 w 89"/>
                    <a:gd name="T1" fmla="*/ 37 h 101"/>
                    <a:gd name="T2" fmla="*/ 0 w 89"/>
                    <a:gd name="T3" fmla="*/ 80 h 101"/>
                    <a:gd name="T4" fmla="*/ 6 w 89"/>
                    <a:gd name="T5" fmla="*/ 97 h 101"/>
                    <a:gd name="T6" fmla="*/ 31 w 89"/>
                    <a:gd name="T7" fmla="*/ 100 h 101"/>
                    <a:gd name="T8" fmla="*/ 53 w 89"/>
                    <a:gd name="T9" fmla="*/ 100 h 101"/>
                    <a:gd name="T10" fmla="*/ 61 w 89"/>
                    <a:gd name="T11" fmla="*/ 83 h 101"/>
                    <a:gd name="T12" fmla="*/ 65 w 89"/>
                    <a:gd name="T13" fmla="*/ 66 h 101"/>
                    <a:gd name="T14" fmla="*/ 88 w 89"/>
                    <a:gd name="T15" fmla="*/ 66 h 101"/>
                    <a:gd name="T16" fmla="*/ 84 w 89"/>
                    <a:gd name="T17" fmla="*/ 40 h 101"/>
                    <a:gd name="T18" fmla="*/ 84 w 89"/>
                    <a:gd name="T19" fmla="*/ 14 h 101"/>
                    <a:gd name="T20" fmla="*/ 61 w 89"/>
                    <a:gd name="T21" fmla="*/ 0 h 101"/>
                    <a:gd name="T22" fmla="*/ 59 w 89"/>
                    <a:gd name="T23" fmla="*/ 29 h 101"/>
                    <a:gd name="T24" fmla="*/ 72 w 89"/>
                    <a:gd name="T25" fmla="*/ 46 h 101"/>
                    <a:gd name="T26" fmla="*/ 51 w 89"/>
                    <a:gd name="T27" fmla="*/ 46 h 101"/>
                    <a:gd name="T28" fmla="*/ 43 w 89"/>
                    <a:gd name="T29" fmla="*/ 57 h 101"/>
                    <a:gd name="T30" fmla="*/ 16 w 89"/>
                    <a:gd name="T31" fmla="*/ 3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042" name="Group 10">
                <a:extLst>
                  <a:ext uri="{FF2B5EF4-FFF2-40B4-BE49-F238E27FC236}">
                    <a16:creationId xmlns:a16="http://schemas.microsoft.com/office/drawing/2014/main" id="{6746F723-B738-4626-B8D5-3C7D15E90E63}"/>
                  </a:ext>
                </a:extLst>
              </p:cNvPr>
              <p:cNvGrpSpPr>
                <a:grpSpLocks/>
              </p:cNvGrpSpPr>
              <p:nvPr/>
            </p:nvGrpSpPr>
            <p:grpSpPr bwMode="auto">
              <a:xfrm>
                <a:off x="4293" y="1104"/>
                <a:ext cx="1037" cy="2393"/>
                <a:chOff x="4293" y="1104"/>
                <a:chExt cx="1037" cy="2393"/>
              </a:xfrm>
            </p:grpSpPr>
            <p:grpSp>
              <p:nvGrpSpPr>
                <p:cNvPr id="1052" name="Group 11">
                  <a:extLst>
                    <a:ext uri="{FF2B5EF4-FFF2-40B4-BE49-F238E27FC236}">
                      <a16:creationId xmlns:a16="http://schemas.microsoft.com/office/drawing/2014/main" id="{E674FE18-AFF0-438D-B838-75D0BF83B631}"/>
                    </a:ext>
                  </a:extLst>
                </p:cNvPr>
                <p:cNvGrpSpPr>
                  <a:grpSpLocks/>
                </p:cNvGrpSpPr>
                <p:nvPr/>
              </p:nvGrpSpPr>
              <p:grpSpPr bwMode="auto">
                <a:xfrm>
                  <a:off x="4460" y="1348"/>
                  <a:ext cx="232" cy="719"/>
                  <a:chOff x="4460" y="1348"/>
                  <a:chExt cx="232" cy="719"/>
                </a:xfrm>
              </p:grpSpPr>
              <p:sp>
                <p:nvSpPr>
                  <p:cNvPr id="1062" name="Freeform 12">
                    <a:extLst>
                      <a:ext uri="{FF2B5EF4-FFF2-40B4-BE49-F238E27FC236}">
                        <a16:creationId xmlns:a16="http://schemas.microsoft.com/office/drawing/2014/main" id="{577EF0AB-A075-40CB-ADA7-610E0EBAFB3E}"/>
                      </a:ext>
                    </a:extLst>
                  </p:cNvPr>
                  <p:cNvSpPr>
                    <a:spLocks/>
                  </p:cNvSpPr>
                  <p:nvPr/>
                </p:nvSpPr>
                <p:spPr bwMode="auto">
                  <a:xfrm>
                    <a:off x="4460" y="1993"/>
                    <a:ext cx="56" cy="74"/>
                  </a:xfrm>
                  <a:custGeom>
                    <a:avLst/>
                    <a:gdLst>
                      <a:gd name="T0" fmla="*/ 0 w 56"/>
                      <a:gd name="T1" fmla="*/ 56 h 74"/>
                      <a:gd name="T2" fmla="*/ 10 w 56"/>
                      <a:gd name="T3" fmla="*/ 70 h 74"/>
                      <a:gd name="T4" fmla="*/ 22 w 56"/>
                      <a:gd name="T5" fmla="*/ 67 h 74"/>
                      <a:gd name="T6" fmla="*/ 39 w 56"/>
                      <a:gd name="T7" fmla="*/ 73 h 74"/>
                      <a:gd name="T8" fmla="*/ 53 w 56"/>
                      <a:gd name="T9" fmla="*/ 73 h 74"/>
                      <a:gd name="T10" fmla="*/ 55 w 56"/>
                      <a:gd name="T11" fmla="*/ 48 h 74"/>
                      <a:gd name="T12" fmla="*/ 51 w 56"/>
                      <a:gd name="T13" fmla="*/ 31 h 74"/>
                      <a:gd name="T14" fmla="*/ 41 w 56"/>
                      <a:gd name="T15" fmla="*/ 11 h 74"/>
                      <a:gd name="T16" fmla="*/ 31 w 56"/>
                      <a:gd name="T17" fmla="*/ 11 h 74"/>
                      <a:gd name="T18" fmla="*/ 28 w 56"/>
                      <a:gd name="T19" fmla="*/ 0 h 74"/>
                      <a:gd name="T20" fmla="*/ 14 w 56"/>
                      <a:gd name="T21" fmla="*/ 0 h 74"/>
                      <a:gd name="T22" fmla="*/ 14 w 56"/>
                      <a:gd name="T23" fmla="*/ 22 h 74"/>
                      <a:gd name="T24" fmla="*/ 0 w 56"/>
                      <a:gd name="T25" fmla="*/ 56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3" name="Freeform 13">
                    <a:extLst>
                      <a:ext uri="{FF2B5EF4-FFF2-40B4-BE49-F238E27FC236}">
                        <a16:creationId xmlns:a16="http://schemas.microsoft.com/office/drawing/2014/main" id="{9892EAD0-2C63-4E58-B9EA-74DF96958CD8}"/>
                      </a:ext>
                    </a:extLst>
                  </p:cNvPr>
                  <p:cNvSpPr>
                    <a:spLocks/>
                  </p:cNvSpPr>
                  <p:nvPr/>
                </p:nvSpPr>
                <p:spPr bwMode="auto">
                  <a:xfrm>
                    <a:off x="4607" y="1865"/>
                    <a:ext cx="54" cy="94"/>
                  </a:xfrm>
                  <a:custGeom>
                    <a:avLst/>
                    <a:gdLst>
                      <a:gd name="T0" fmla="*/ 12 w 54"/>
                      <a:gd name="T1" fmla="*/ 0 h 94"/>
                      <a:gd name="T2" fmla="*/ 35 w 54"/>
                      <a:gd name="T3" fmla="*/ 3 h 94"/>
                      <a:gd name="T4" fmla="*/ 43 w 54"/>
                      <a:gd name="T5" fmla="*/ 28 h 94"/>
                      <a:gd name="T6" fmla="*/ 53 w 54"/>
                      <a:gd name="T7" fmla="*/ 42 h 94"/>
                      <a:gd name="T8" fmla="*/ 45 w 54"/>
                      <a:gd name="T9" fmla="*/ 54 h 94"/>
                      <a:gd name="T10" fmla="*/ 53 w 54"/>
                      <a:gd name="T11" fmla="*/ 68 h 94"/>
                      <a:gd name="T12" fmla="*/ 49 w 54"/>
                      <a:gd name="T13" fmla="*/ 85 h 94"/>
                      <a:gd name="T14" fmla="*/ 41 w 54"/>
                      <a:gd name="T15" fmla="*/ 93 h 94"/>
                      <a:gd name="T16" fmla="*/ 26 w 54"/>
                      <a:gd name="T17" fmla="*/ 90 h 94"/>
                      <a:gd name="T18" fmla="*/ 16 w 54"/>
                      <a:gd name="T19" fmla="*/ 90 h 94"/>
                      <a:gd name="T20" fmla="*/ 10 w 54"/>
                      <a:gd name="T21" fmla="*/ 79 h 94"/>
                      <a:gd name="T22" fmla="*/ 4 w 54"/>
                      <a:gd name="T23" fmla="*/ 65 h 94"/>
                      <a:gd name="T24" fmla="*/ 4 w 54"/>
                      <a:gd name="T25" fmla="*/ 51 h 94"/>
                      <a:gd name="T26" fmla="*/ 0 w 54"/>
                      <a:gd name="T27" fmla="*/ 31 h 94"/>
                      <a:gd name="T28" fmla="*/ 12 w 5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4" name="Freeform 14">
                    <a:extLst>
                      <a:ext uri="{FF2B5EF4-FFF2-40B4-BE49-F238E27FC236}">
                        <a16:creationId xmlns:a16="http://schemas.microsoft.com/office/drawing/2014/main" id="{964AD125-38CD-4D39-BC77-07997B71170F}"/>
                      </a:ext>
                    </a:extLst>
                  </p:cNvPr>
                  <p:cNvSpPr>
                    <a:spLocks/>
                  </p:cNvSpPr>
                  <p:nvPr/>
                </p:nvSpPr>
                <p:spPr bwMode="auto">
                  <a:xfrm>
                    <a:off x="4597" y="1348"/>
                    <a:ext cx="95" cy="87"/>
                  </a:xfrm>
                  <a:custGeom>
                    <a:avLst/>
                    <a:gdLst>
                      <a:gd name="T0" fmla="*/ 14 w 95"/>
                      <a:gd name="T1" fmla="*/ 0 h 87"/>
                      <a:gd name="T2" fmla="*/ 25 w 95"/>
                      <a:gd name="T3" fmla="*/ 14 h 87"/>
                      <a:gd name="T4" fmla="*/ 37 w 95"/>
                      <a:gd name="T5" fmla="*/ 11 h 87"/>
                      <a:gd name="T6" fmla="*/ 55 w 95"/>
                      <a:gd name="T7" fmla="*/ 14 h 87"/>
                      <a:gd name="T8" fmla="*/ 71 w 95"/>
                      <a:gd name="T9" fmla="*/ 14 h 87"/>
                      <a:gd name="T10" fmla="*/ 78 w 95"/>
                      <a:gd name="T11" fmla="*/ 22 h 87"/>
                      <a:gd name="T12" fmla="*/ 88 w 95"/>
                      <a:gd name="T13" fmla="*/ 42 h 87"/>
                      <a:gd name="T14" fmla="*/ 94 w 95"/>
                      <a:gd name="T15" fmla="*/ 50 h 87"/>
                      <a:gd name="T16" fmla="*/ 72 w 95"/>
                      <a:gd name="T17" fmla="*/ 55 h 87"/>
                      <a:gd name="T18" fmla="*/ 67 w 95"/>
                      <a:gd name="T19" fmla="*/ 61 h 87"/>
                      <a:gd name="T20" fmla="*/ 72 w 95"/>
                      <a:gd name="T21" fmla="*/ 72 h 87"/>
                      <a:gd name="T22" fmla="*/ 72 w 95"/>
                      <a:gd name="T23" fmla="*/ 83 h 87"/>
                      <a:gd name="T24" fmla="*/ 51 w 95"/>
                      <a:gd name="T25" fmla="*/ 72 h 87"/>
                      <a:gd name="T26" fmla="*/ 33 w 95"/>
                      <a:gd name="T27" fmla="*/ 64 h 87"/>
                      <a:gd name="T28" fmla="*/ 25 w 95"/>
                      <a:gd name="T29" fmla="*/ 67 h 87"/>
                      <a:gd name="T30" fmla="*/ 25 w 95"/>
                      <a:gd name="T31" fmla="*/ 83 h 87"/>
                      <a:gd name="T32" fmla="*/ 14 w 95"/>
                      <a:gd name="T33" fmla="*/ 86 h 87"/>
                      <a:gd name="T34" fmla="*/ 8 w 95"/>
                      <a:gd name="T35" fmla="*/ 72 h 87"/>
                      <a:gd name="T36" fmla="*/ 6 w 95"/>
                      <a:gd name="T37" fmla="*/ 55 h 87"/>
                      <a:gd name="T38" fmla="*/ 0 w 95"/>
                      <a:gd name="T39" fmla="*/ 53 h 87"/>
                      <a:gd name="T40" fmla="*/ 6 w 95"/>
                      <a:gd name="T41" fmla="*/ 36 h 87"/>
                      <a:gd name="T42" fmla="*/ 16 w 95"/>
                      <a:gd name="T43" fmla="*/ 31 h 87"/>
                      <a:gd name="T44" fmla="*/ 14 w 95"/>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53" name="Freeform 15">
                  <a:extLst>
                    <a:ext uri="{FF2B5EF4-FFF2-40B4-BE49-F238E27FC236}">
                      <a16:creationId xmlns:a16="http://schemas.microsoft.com/office/drawing/2014/main" id="{3CD9601D-B446-4FEC-B30F-9D84793193D5}"/>
                    </a:ext>
                  </a:extLst>
                </p:cNvPr>
                <p:cNvSpPr>
                  <a:spLocks/>
                </p:cNvSpPr>
                <p:nvPr/>
              </p:nvSpPr>
              <p:spPr bwMode="auto">
                <a:xfrm>
                  <a:off x="4676" y="2803"/>
                  <a:ext cx="654" cy="694"/>
                </a:xfrm>
                <a:custGeom>
                  <a:avLst/>
                  <a:gdLst>
                    <a:gd name="T0" fmla="*/ 505 w 654"/>
                    <a:gd name="T1" fmla="*/ 56 h 694"/>
                    <a:gd name="T2" fmla="*/ 531 w 654"/>
                    <a:gd name="T3" fmla="*/ 78 h 694"/>
                    <a:gd name="T4" fmla="*/ 558 w 654"/>
                    <a:gd name="T5" fmla="*/ 181 h 694"/>
                    <a:gd name="T6" fmla="*/ 618 w 654"/>
                    <a:gd name="T7" fmla="*/ 287 h 694"/>
                    <a:gd name="T8" fmla="*/ 653 w 654"/>
                    <a:gd name="T9" fmla="*/ 395 h 694"/>
                    <a:gd name="T10" fmla="*/ 628 w 654"/>
                    <a:gd name="T11" fmla="*/ 495 h 694"/>
                    <a:gd name="T12" fmla="*/ 602 w 654"/>
                    <a:gd name="T13" fmla="*/ 559 h 694"/>
                    <a:gd name="T14" fmla="*/ 587 w 654"/>
                    <a:gd name="T15" fmla="*/ 621 h 694"/>
                    <a:gd name="T16" fmla="*/ 571 w 654"/>
                    <a:gd name="T17" fmla="*/ 657 h 694"/>
                    <a:gd name="T18" fmla="*/ 540 w 654"/>
                    <a:gd name="T19" fmla="*/ 682 h 694"/>
                    <a:gd name="T20" fmla="*/ 490 w 654"/>
                    <a:gd name="T21" fmla="*/ 674 h 694"/>
                    <a:gd name="T22" fmla="*/ 439 w 654"/>
                    <a:gd name="T23" fmla="*/ 657 h 694"/>
                    <a:gd name="T24" fmla="*/ 412 w 654"/>
                    <a:gd name="T25" fmla="*/ 618 h 694"/>
                    <a:gd name="T26" fmla="*/ 404 w 654"/>
                    <a:gd name="T27" fmla="*/ 568 h 694"/>
                    <a:gd name="T28" fmla="*/ 387 w 654"/>
                    <a:gd name="T29" fmla="*/ 545 h 694"/>
                    <a:gd name="T30" fmla="*/ 360 w 654"/>
                    <a:gd name="T31" fmla="*/ 548 h 694"/>
                    <a:gd name="T32" fmla="*/ 334 w 654"/>
                    <a:gd name="T33" fmla="*/ 509 h 694"/>
                    <a:gd name="T34" fmla="*/ 313 w 654"/>
                    <a:gd name="T35" fmla="*/ 504 h 694"/>
                    <a:gd name="T36" fmla="*/ 278 w 654"/>
                    <a:gd name="T37" fmla="*/ 509 h 694"/>
                    <a:gd name="T38" fmla="*/ 249 w 654"/>
                    <a:gd name="T39" fmla="*/ 515 h 694"/>
                    <a:gd name="T40" fmla="*/ 223 w 654"/>
                    <a:gd name="T41" fmla="*/ 537 h 694"/>
                    <a:gd name="T42" fmla="*/ 187 w 654"/>
                    <a:gd name="T43" fmla="*/ 554 h 694"/>
                    <a:gd name="T44" fmla="*/ 150 w 654"/>
                    <a:gd name="T45" fmla="*/ 579 h 694"/>
                    <a:gd name="T46" fmla="*/ 130 w 654"/>
                    <a:gd name="T47" fmla="*/ 590 h 694"/>
                    <a:gd name="T48" fmla="*/ 76 w 654"/>
                    <a:gd name="T49" fmla="*/ 584 h 694"/>
                    <a:gd name="T50" fmla="*/ 64 w 654"/>
                    <a:gd name="T51" fmla="*/ 571 h 694"/>
                    <a:gd name="T52" fmla="*/ 64 w 654"/>
                    <a:gd name="T53" fmla="*/ 495 h 694"/>
                    <a:gd name="T54" fmla="*/ 47 w 654"/>
                    <a:gd name="T55" fmla="*/ 451 h 694"/>
                    <a:gd name="T56" fmla="*/ 29 w 654"/>
                    <a:gd name="T57" fmla="*/ 415 h 694"/>
                    <a:gd name="T58" fmla="*/ 6 w 654"/>
                    <a:gd name="T59" fmla="*/ 287 h 694"/>
                    <a:gd name="T60" fmla="*/ 8 w 654"/>
                    <a:gd name="T61" fmla="*/ 245 h 694"/>
                    <a:gd name="T62" fmla="*/ 54 w 654"/>
                    <a:gd name="T63" fmla="*/ 223 h 694"/>
                    <a:gd name="T64" fmla="*/ 89 w 654"/>
                    <a:gd name="T65" fmla="*/ 217 h 694"/>
                    <a:gd name="T66" fmla="*/ 109 w 654"/>
                    <a:gd name="T67" fmla="*/ 206 h 694"/>
                    <a:gd name="T68" fmla="*/ 120 w 654"/>
                    <a:gd name="T69" fmla="*/ 170 h 694"/>
                    <a:gd name="T70" fmla="*/ 117 w 654"/>
                    <a:gd name="T71" fmla="*/ 150 h 694"/>
                    <a:gd name="T72" fmla="*/ 163 w 654"/>
                    <a:gd name="T73" fmla="*/ 100 h 694"/>
                    <a:gd name="T74" fmla="*/ 200 w 654"/>
                    <a:gd name="T75" fmla="*/ 64 h 694"/>
                    <a:gd name="T76" fmla="*/ 233 w 654"/>
                    <a:gd name="T77" fmla="*/ 89 h 694"/>
                    <a:gd name="T78" fmla="*/ 258 w 654"/>
                    <a:gd name="T79" fmla="*/ 61 h 694"/>
                    <a:gd name="T80" fmla="*/ 284 w 654"/>
                    <a:gd name="T81" fmla="*/ 28 h 694"/>
                    <a:gd name="T82" fmla="*/ 311 w 654"/>
                    <a:gd name="T83" fmla="*/ 8 h 694"/>
                    <a:gd name="T84" fmla="*/ 354 w 654"/>
                    <a:gd name="T85" fmla="*/ 14 h 694"/>
                    <a:gd name="T86" fmla="*/ 369 w 654"/>
                    <a:gd name="T87" fmla="*/ 39 h 694"/>
                    <a:gd name="T88" fmla="*/ 369 w 654"/>
                    <a:gd name="T89" fmla="*/ 70 h 694"/>
                    <a:gd name="T90" fmla="*/ 406 w 654"/>
                    <a:gd name="T91" fmla="*/ 125 h 694"/>
                    <a:gd name="T92" fmla="*/ 437 w 654"/>
                    <a:gd name="T93" fmla="*/ 142 h 694"/>
                    <a:gd name="T94" fmla="*/ 463 w 654"/>
                    <a:gd name="T95" fmla="*/ 89 h 694"/>
                    <a:gd name="T96" fmla="*/ 470 w 654"/>
                    <a:gd name="T97" fmla="*/ 0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4" name="Freeform 16">
                  <a:extLst>
                    <a:ext uri="{FF2B5EF4-FFF2-40B4-BE49-F238E27FC236}">
                      <a16:creationId xmlns:a16="http://schemas.microsoft.com/office/drawing/2014/main" id="{C69E19DE-2CA7-4A78-961B-D0B7DEE60844}"/>
                    </a:ext>
                  </a:extLst>
                </p:cNvPr>
                <p:cNvSpPr>
                  <a:spLocks/>
                </p:cNvSpPr>
                <p:nvPr/>
              </p:nvSpPr>
              <p:spPr bwMode="auto">
                <a:xfrm>
                  <a:off x="4523" y="2653"/>
                  <a:ext cx="363" cy="95"/>
                </a:xfrm>
                <a:custGeom>
                  <a:avLst/>
                  <a:gdLst>
                    <a:gd name="T0" fmla="*/ 27 w 363"/>
                    <a:gd name="T1" fmla="*/ 14 h 95"/>
                    <a:gd name="T2" fmla="*/ 72 w 363"/>
                    <a:gd name="T3" fmla="*/ 14 h 95"/>
                    <a:gd name="T4" fmla="*/ 99 w 363"/>
                    <a:gd name="T5" fmla="*/ 17 h 95"/>
                    <a:gd name="T6" fmla="*/ 123 w 363"/>
                    <a:gd name="T7" fmla="*/ 44 h 95"/>
                    <a:gd name="T8" fmla="*/ 144 w 363"/>
                    <a:gd name="T9" fmla="*/ 50 h 95"/>
                    <a:gd name="T10" fmla="*/ 177 w 363"/>
                    <a:gd name="T11" fmla="*/ 61 h 95"/>
                    <a:gd name="T12" fmla="*/ 197 w 363"/>
                    <a:gd name="T13" fmla="*/ 66 h 95"/>
                    <a:gd name="T14" fmla="*/ 204 w 363"/>
                    <a:gd name="T15" fmla="*/ 44 h 95"/>
                    <a:gd name="T16" fmla="*/ 247 w 363"/>
                    <a:gd name="T17" fmla="*/ 50 h 95"/>
                    <a:gd name="T18" fmla="*/ 278 w 363"/>
                    <a:gd name="T19" fmla="*/ 58 h 95"/>
                    <a:gd name="T20" fmla="*/ 300 w 363"/>
                    <a:gd name="T21" fmla="*/ 61 h 95"/>
                    <a:gd name="T22" fmla="*/ 315 w 363"/>
                    <a:gd name="T23" fmla="*/ 50 h 95"/>
                    <a:gd name="T24" fmla="*/ 341 w 363"/>
                    <a:gd name="T25" fmla="*/ 44 h 95"/>
                    <a:gd name="T26" fmla="*/ 362 w 363"/>
                    <a:gd name="T27" fmla="*/ 39 h 95"/>
                    <a:gd name="T28" fmla="*/ 356 w 363"/>
                    <a:gd name="T29" fmla="*/ 66 h 95"/>
                    <a:gd name="T30" fmla="*/ 341 w 363"/>
                    <a:gd name="T31" fmla="*/ 75 h 95"/>
                    <a:gd name="T32" fmla="*/ 329 w 363"/>
                    <a:gd name="T33" fmla="*/ 77 h 95"/>
                    <a:gd name="T34" fmla="*/ 313 w 363"/>
                    <a:gd name="T35" fmla="*/ 86 h 95"/>
                    <a:gd name="T36" fmla="*/ 298 w 363"/>
                    <a:gd name="T37" fmla="*/ 86 h 95"/>
                    <a:gd name="T38" fmla="*/ 284 w 363"/>
                    <a:gd name="T39" fmla="*/ 88 h 95"/>
                    <a:gd name="T40" fmla="*/ 263 w 363"/>
                    <a:gd name="T41" fmla="*/ 94 h 95"/>
                    <a:gd name="T42" fmla="*/ 249 w 363"/>
                    <a:gd name="T43" fmla="*/ 75 h 95"/>
                    <a:gd name="T44" fmla="*/ 234 w 363"/>
                    <a:gd name="T45" fmla="*/ 94 h 95"/>
                    <a:gd name="T46" fmla="*/ 212 w 363"/>
                    <a:gd name="T47" fmla="*/ 75 h 95"/>
                    <a:gd name="T48" fmla="*/ 200 w 363"/>
                    <a:gd name="T49" fmla="*/ 77 h 95"/>
                    <a:gd name="T50" fmla="*/ 183 w 363"/>
                    <a:gd name="T51" fmla="*/ 86 h 95"/>
                    <a:gd name="T52" fmla="*/ 165 w 363"/>
                    <a:gd name="T53" fmla="*/ 80 h 95"/>
                    <a:gd name="T54" fmla="*/ 146 w 363"/>
                    <a:gd name="T55" fmla="*/ 77 h 95"/>
                    <a:gd name="T56" fmla="*/ 127 w 363"/>
                    <a:gd name="T57" fmla="*/ 86 h 95"/>
                    <a:gd name="T58" fmla="*/ 101 w 363"/>
                    <a:gd name="T59" fmla="*/ 72 h 95"/>
                    <a:gd name="T60" fmla="*/ 66 w 363"/>
                    <a:gd name="T61" fmla="*/ 64 h 95"/>
                    <a:gd name="T62" fmla="*/ 41 w 363"/>
                    <a:gd name="T63" fmla="*/ 55 h 95"/>
                    <a:gd name="T64" fmla="*/ 16 w 363"/>
                    <a:gd name="T65" fmla="*/ 41 h 95"/>
                    <a:gd name="T66" fmla="*/ 2 w 363"/>
                    <a:gd name="T67" fmla="*/ 36 h 95"/>
                    <a:gd name="T68" fmla="*/ 0 w 363"/>
                    <a:gd name="T69" fmla="*/ 0 h 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5" name="Freeform 17">
                  <a:extLst>
                    <a:ext uri="{FF2B5EF4-FFF2-40B4-BE49-F238E27FC236}">
                      <a16:creationId xmlns:a16="http://schemas.microsoft.com/office/drawing/2014/main" id="{730BF257-6E5F-4E0E-894E-9E178B86972C}"/>
                    </a:ext>
                  </a:extLst>
                </p:cNvPr>
                <p:cNvSpPr>
                  <a:spLocks/>
                </p:cNvSpPr>
                <p:nvPr/>
              </p:nvSpPr>
              <p:spPr bwMode="auto">
                <a:xfrm>
                  <a:off x="4721" y="2468"/>
                  <a:ext cx="165" cy="182"/>
                </a:xfrm>
                <a:custGeom>
                  <a:avLst/>
                  <a:gdLst>
                    <a:gd name="T0" fmla="*/ 80 w 165"/>
                    <a:gd name="T1" fmla="*/ 3 h 182"/>
                    <a:gd name="T2" fmla="*/ 137 w 165"/>
                    <a:gd name="T3" fmla="*/ 0 h 182"/>
                    <a:gd name="T4" fmla="*/ 146 w 165"/>
                    <a:gd name="T5" fmla="*/ 22 h 182"/>
                    <a:gd name="T6" fmla="*/ 131 w 165"/>
                    <a:gd name="T7" fmla="*/ 36 h 182"/>
                    <a:gd name="T8" fmla="*/ 127 w 165"/>
                    <a:gd name="T9" fmla="*/ 47 h 182"/>
                    <a:gd name="T10" fmla="*/ 115 w 165"/>
                    <a:gd name="T11" fmla="*/ 61 h 182"/>
                    <a:gd name="T12" fmla="*/ 102 w 165"/>
                    <a:gd name="T13" fmla="*/ 64 h 182"/>
                    <a:gd name="T14" fmla="*/ 88 w 165"/>
                    <a:gd name="T15" fmla="*/ 56 h 182"/>
                    <a:gd name="T16" fmla="*/ 72 w 165"/>
                    <a:gd name="T17" fmla="*/ 36 h 182"/>
                    <a:gd name="T18" fmla="*/ 53 w 165"/>
                    <a:gd name="T19" fmla="*/ 36 h 182"/>
                    <a:gd name="T20" fmla="*/ 51 w 165"/>
                    <a:gd name="T21" fmla="*/ 64 h 182"/>
                    <a:gd name="T22" fmla="*/ 53 w 165"/>
                    <a:gd name="T23" fmla="*/ 81 h 182"/>
                    <a:gd name="T24" fmla="*/ 72 w 165"/>
                    <a:gd name="T25" fmla="*/ 70 h 182"/>
                    <a:gd name="T26" fmla="*/ 86 w 165"/>
                    <a:gd name="T27" fmla="*/ 75 h 182"/>
                    <a:gd name="T28" fmla="*/ 82 w 165"/>
                    <a:gd name="T29" fmla="*/ 92 h 182"/>
                    <a:gd name="T30" fmla="*/ 80 w 165"/>
                    <a:gd name="T31" fmla="*/ 103 h 182"/>
                    <a:gd name="T32" fmla="*/ 82 w 165"/>
                    <a:gd name="T33" fmla="*/ 120 h 182"/>
                    <a:gd name="T34" fmla="*/ 92 w 165"/>
                    <a:gd name="T35" fmla="*/ 128 h 182"/>
                    <a:gd name="T36" fmla="*/ 88 w 165"/>
                    <a:gd name="T37" fmla="*/ 148 h 182"/>
                    <a:gd name="T38" fmla="*/ 82 w 165"/>
                    <a:gd name="T39" fmla="*/ 170 h 182"/>
                    <a:gd name="T40" fmla="*/ 68 w 165"/>
                    <a:gd name="T41" fmla="*/ 175 h 182"/>
                    <a:gd name="T42" fmla="*/ 62 w 165"/>
                    <a:gd name="T43" fmla="*/ 164 h 182"/>
                    <a:gd name="T44" fmla="*/ 55 w 165"/>
                    <a:gd name="T45" fmla="*/ 139 h 182"/>
                    <a:gd name="T46" fmla="*/ 55 w 165"/>
                    <a:gd name="T47" fmla="*/ 114 h 182"/>
                    <a:gd name="T48" fmla="*/ 35 w 165"/>
                    <a:gd name="T49" fmla="*/ 114 h 182"/>
                    <a:gd name="T50" fmla="*/ 23 w 165"/>
                    <a:gd name="T51" fmla="*/ 117 h 182"/>
                    <a:gd name="T52" fmla="*/ 39 w 165"/>
                    <a:gd name="T53" fmla="*/ 128 h 182"/>
                    <a:gd name="T54" fmla="*/ 47 w 165"/>
                    <a:gd name="T55" fmla="*/ 145 h 182"/>
                    <a:gd name="T56" fmla="*/ 41 w 165"/>
                    <a:gd name="T57" fmla="*/ 167 h 182"/>
                    <a:gd name="T58" fmla="*/ 29 w 165"/>
                    <a:gd name="T59" fmla="*/ 181 h 182"/>
                    <a:gd name="T60" fmla="*/ 29 w 165"/>
                    <a:gd name="T61" fmla="*/ 164 h 182"/>
                    <a:gd name="T62" fmla="*/ 21 w 165"/>
                    <a:gd name="T63" fmla="*/ 145 h 182"/>
                    <a:gd name="T64" fmla="*/ 10 w 165"/>
                    <a:gd name="T65" fmla="*/ 128 h 182"/>
                    <a:gd name="T66" fmla="*/ 2 w 165"/>
                    <a:gd name="T67" fmla="*/ 109 h 182"/>
                    <a:gd name="T68" fmla="*/ 16 w 165"/>
                    <a:gd name="T69" fmla="*/ 86 h 182"/>
                    <a:gd name="T70" fmla="*/ 23 w 165"/>
                    <a:gd name="T71" fmla="*/ 58 h 182"/>
                    <a:gd name="T72" fmla="*/ 25 w 165"/>
                    <a:gd name="T73" fmla="*/ 39 h 182"/>
                    <a:gd name="T74" fmla="*/ 23 w 165"/>
                    <a:gd name="T75" fmla="*/ 22 h 1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6" name="Freeform 18">
                  <a:extLst>
                    <a:ext uri="{FF2B5EF4-FFF2-40B4-BE49-F238E27FC236}">
                      <a16:creationId xmlns:a16="http://schemas.microsoft.com/office/drawing/2014/main" id="{AF7637EE-FA34-4BE6-9701-6E6EBB99279B}"/>
                    </a:ext>
                  </a:extLst>
                </p:cNvPr>
                <p:cNvSpPr>
                  <a:spLocks/>
                </p:cNvSpPr>
                <p:nvPr/>
              </p:nvSpPr>
              <p:spPr bwMode="auto">
                <a:xfrm>
                  <a:off x="4549" y="2387"/>
                  <a:ext cx="182" cy="249"/>
                </a:xfrm>
                <a:custGeom>
                  <a:avLst/>
                  <a:gdLst>
                    <a:gd name="T0" fmla="*/ 0 w 182"/>
                    <a:gd name="T1" fmla="*/ 83 h 249"/>
                    <a:gd name="T2" fmla="*/ 37 w 182"/>
                    <a:gd name="T3" fmla="*/ 44 h 249"/>
                    <a:gd name="T4" fmla="*/ 56 w 182"/>
                    <a:gd name="T5" fmla="*/ 28 h 249"/>
                    <a:gd name="T6" fmla="*/ 66 w 182"/>
                    <a:gd name="T7" fmla="*/ 14 h 249"/>
                    <a:gd name="T8" fmla="*/ 95 w 182"/>
                    <a:gd name="T9" fmla="*/ 0 h 249"/>
                    <a:gd name="T10" fmla="*/ 111 w 182"/>
                    <a:gd name="T11" fmla="*/ 30 h 249"/>
                    <a:gd name="T12" fmla="*/ 127 w 182"/>
                    <a:gd name="T13" fmla="*/ 17 h 249"/>
                    <a:gd name="T14" fmla="*/ 132 w 182"/>
                    <a:gd name="T15" fmla="*/ 8 h 249"/>
                    <a:gd name="T16" fmla="*/ 146 w 182"/>
                    <a:gd name="T17" fmla="*/ 0 h 249"/>
                    <a:gd name="T18" fmla="*/ 154 w 182"/>
                    <a:gd name="T19" fmla="*/ 0 h 249"/>
                    <a:gd name="T20" fmla="*/ 156 w 182"/>
                    <a:gd name="T21" fmla="*/ 11 h 249"/>
                    <a:gd name="T22" fmla="*/ 156 w 182"/>
                    <a:gd name="T23" fmla="*/ 19 h 249"/>
                    <a:gd name="T24" fmla="*/ 148 w 182"/>
                    <a:gd name="T25" fmla="*/ 33 h 249"/>
                    <a:gd name="T26" fmla="*/ 148 w 182"/>
                    <a:gd name="T27" fmla="*/ 41 h 249"/>
                    <a:gd name="T28" fmla="*/ 169 w 182"/>
                    <a:gd name="T29" fmla="*/ 77 h 249"/>
                    <a:gd name="T30" fmla="*/ 173 w 182"/>
                    <a:gd name="T31" fmla="*/ 99 h 249"/>
                    <a:gd name="T32" fmla="*/ 179 w 182"/>
                    <a:gd name="T33" fmla="*/ 99 h 249"/>
                    <a:gd name="T34" fmla="*/ 181 w 182"/>
                    <a:gd name="T35" fmla="*/ 110 h 249"/>
                    <a:gd name="T36" fmla="*/ 173 w 182"/>
                    <a:gd name="T37" fmla="*/ 121 h 249"/>
                    <a:gd name="T38" fmla="*/ 167 w 182"/>
                    <a:gd name="T39" fmla="*/ 116 h 249"/>
                    <a:gd name="T40" fmla="*/ 154 w 182"/>
                    <a:gd name="T41" fmla="*/ 124 h 249"/>
                    <a:gd name="T42" fmla="*/ 156 w 182"/>
                    <a:gd name="T43" fmla="*/ 146 h 249"/>
                    <a:gd name="T44" fmla="*/ 140 w 182"/>
                    <a:gd name="T45" fmla="*/ 160 h 249"/>
                    <a:gd name="T46" fmla="*/ 140 w 182"/>
                    <a:gd name="T47" fmla="*/ 196 h 249"/>
                    <a:gd name="T48" fmla="*/ 140 w 182"/>
                    <a:gd name="T49" fmla="*/ 220 h 249"/>
                    <a:gd name="T50" fmla="*/ 132 w 182"/>
                    <a:gd name="T51" fmla="*/ 231 h 249"/>
                    <a:gd name="T52" fmla="*/ 127 w 182"/>
                    <a:gd name="T53" fmla="*/ 248 h 249"/>
                    <a:gd name="T54" fmla="*/ 119 w 182"/>
                    <a:gd name="T55" fmla="*/ 245 h 249"/>
                    <a:gd name="T56" fmla="*/ 107 w 182"/>
                    <a:gd name="T57" fmla="*/ 237 h 249"/>
                    <a:gd name="T58" fmla="*/ 97 w 182"/>
                    <a:gd name="T59" fmla="*/ 229 h 249"/>
                    <a:gd name="T60" fmla="*/ 90 w 182"/>
                    <a:gd name="T61" fmla="*/ 215 h 249"/>
                    <a:gd name="T62" fmla="*/ 62 w 182"/>
                    <a:gd name="T63" fmla="*/ 218 h 249"/>
                    <a:gd name="T64" fmla="*/ 39 w 182"/>
                    <a:gd name="T65" fmla="*/ 209 h 249"/>
                    <a:gd name="T66" fmla="*/ 23 w 182"/>
                    <a:gd name="T67" fmla="*/ 187 h 249"/>
                    <a:gd name="T68" fmla="*/ 14 w 182"/>
                    <a:gd name="T69" fmla="*/ 171 h 249"/>
                    <a:gd name="T70" fmla="*/ 6 w 182"/>
                    <a:gd name="T71" fmla="*/ 157 h 249"/>
                    <a:gd name="T72" fmla="*/ 6 w 182"/>
                    <a:gd name="T73" fmla="*/ 130 h 249"/>
                    <a:gd name="T74" fmla="*/ 0 w 182"/>
                    <a:gd name="T75" fmla="*/ 83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7" name="Freeform 19">
                  <a:extLst>
                    <a:ext uri="{FF2B5EF4-FFF2-40B4-BE49-F238E27FC236}">
                      <a16:creationId xmlns:a16="http://schemas.microsoft.com/office/drawing/2014/main" id="{7F77ECA0-963E-4D5A-9861-BD32F91CDCDA}"/>
                    </a:ext>
                  </a:extLst>
                </p:cNvPr>
                <p:cNvSpPr>
                  <a:spLocks/>
                </p:cNvSpPr>
                <p:nvPr/>
              </p:nvSpPr>
              <p:spPr bwMode="auto">
                <a:xfrm>
                  <a:off x="4934" y="2529"/>
                  <a:ext cx="348" cy="235"/>
                </a:xfrm>
                <a:custGeom>
                  <a:avLst/>
                  <a:gdLst>
                    <a:gd name="T0" fmla="*/ 31 w 348"/>
                    <a:gd name="T1" fmla="*/ 3 h 235"/>
                    <a:gd name="T2" fmla="*/ 68 w 348"/>
                    <a:gd name="T3" fmla="*/ 39 h 235"/>
                    <a:gd name="T4" fmla="*/ 74 w 348"/>
                    <a:gd name="T5" fmla="*/ 56 h 235"/>
                    <a:gd name="T6" fmla="*/ 96 w 348"/>
                    <a:gd name="T7" fmla="*/ 47 h 235"/>
                    <a:gd name="T8" fmla="*/ 107 w 348"/>
                    <a:gd name="T9" fmla="*/ 53 h 235"/>
                    <a:gd name="T10" fmla="*/ 121 w 348"/>
                    <a:gd name="T11" fmla="*/ 39 h 235"/>
                    <a:gd name="T12" fmla="*/ 140 w 348"/>
                    <a:gd name="T13" fmla="*/ 31 h 235"/>
                    <a:gd name="T14" fmla="*/ 185 w 348"/>
                    <a:gd name="T15" fmla="*/ 47 h 235"/>
                    <a:gd name="T16" fmla="*/ 212 w 348"/>
                    <a:gd name="T17" fmla="*/ 67 h 235"/>
                    <a:gd name="T18" fmla="*/ 234 w 348"/>
                    <a:gd name="T19" fmla="*/ 81 h 235"/>
                    <a:gd name="T20" fmla="*/ 271 w 348"/>
                    <a:gd name="T21" fmla="*/ 111 h 235"/>
                    <a:gd name="T22" fmla="*/ 275 w 348"/>
                    <a:gd name="T23" fmla="*/ 128 h 235"/>
                    <a:gd name="T24" fmla="*/ 292 w 348"/>
                    <a:gd name="T25" fmla="*/ 142 h 235"/>
                    <a:gd name="T26" fmla="*/ 306 w 348"/>
                    <a:gd name="T27" fmla="*/ 148 h 235"/>
                    <a:gd name="T28" fmla="*/ 322 w 348"/>
                    <a:gd name="T29" fmla="*/ 176 h 235"/>
                    <a:gd name="T30" fmla="*/ 333 w 348"/>
                    <a:gd name="T31" fmla="*/ 192 h 235"/>
                    <a:gd name="T32" fmla="*/ 335 w 348"/>
                    <a:gd name="T33" fmla="*/ 234 h 235"/>
                    <a:gd name="T34" fmla="*/ 320 w 348"/>
                    <a:gd name="T35" fmla="*/ 234 h 235"/>
                    <a:gd name="T36" fmla="*/ 310 w 348"/>
                    <a:gd name="T37" fmla="*/ 226 h 235"/>
                    <a:gd name="T38" fmla="*/ 275 w 348"/>
                    <a:gd name="T39" fmla="*/ 184 h 235"/>
                    <a:gd name="T40" fmla="*/ 240 w 348"/>
                    <a:gd name="T41" fmla="*/ 184 h 235"/>
                    <a:gd name="T42" fmla="*/ 228 w 348"/>
                    <a:gd name="T43" fmla="*/ 198 h 235"/>
                    <a:gd name="T44" fmla="*/ 218 w 348"/>
                    <a:gd name="T45" fmla="*/ 206 h 235"/>
                    <a:gd name="T46" fmla="*/ 197 w 348"/>
                    <a:gd name="T47" fmla="*/ 217 h 235"/>
                    <a:gd name="T48" fmla="*/ 177 w 348"/>
                    <a:gd name="T49" fmla="*/ 212 h 235"/>
                    <a:gd name="T50" fmla="*/ 160 w 348"/>
                    <a:gd name="T51" fmla="*/ 212 h 235"/>
                    <a:gd name="T52" fmla="*/ 138 w 348"/>
                    <a:gd name="T53" fmla="*/ 159 h 235"/>
                    <a:gd name="T54" fmla="*/ 113 w 348"/>
                    <a:gd name="T55" fmla="*/ 111 h 235"/>
                    <a:gd name="T56" fmla="*/ 82 w 348"/>
                    <a:gd name="T57" fmla="*/ 95 h 235"/>
                    <a:gd name="T58" fmla="*/ 53 w 348"/>
                    <a:gd name="T59" fmla="*/ 92 h 235"/>
                    <a:gd name="T60" fmla="*/ 23 w 348"/>
                    <a:gd name="T61" fmla="*/ 75 h 235"/>
                    <a:gd name="T62" fmla="*/ 25 w 348"/>
                    <a:gd name="T63" fmla="*/ 25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8" name="Freeform 20">
                  <a:extLst>
                    <a:ext uri="{FF2B5EF4-FFF2-40B4-BE49-F238E27FC236}">
                      <a16:creationId xmlns:a16="http://schemas.microsoft.com/office/drawing/2014/main" id="{39F4B8E0-A590-4133-BBD9-D9F813F833F7}"/>
                    </a:ext>
                  </a:extLst>
                </p:cNvPr>
                <p:cNvSpPr>
                  <a:spLocks/>
                </p:cNvSpPr>
                <p:nvPr/>
              </p:nvSpPr>
              <p:spPr bwMode="auto">
                <a:xfrm>
                  <a:off x="4293" y="2362"/>
                  <a:ext cx="209" cy="310"/>
                </a:xfrm>
                <a:custGeom>
                  <a:avLst/>
                  <a:gdLst>
                    <a:gd name="T0" fmla="*/ 0 w 209"/>
                    <a:gd name="T1" fmla="*/ 8 h 310"/>
                    <a:gd name="T2" fmla="*/ 21 w 209"/>
                    <a:gd name="T3" fmla="*/ 0 h 310"/>
                    <a:gd name="T4" fmla="*/ 46 w 209"/>
                    <a:gd name="T5" fmla="*/ 14 h 310"/>
                    <a:gd name="T6" fmla="*/ 50 w 209"/>
                    <a:gd name="T7" fmla="*/ 28 h 310"/>
                    <a:gd name="T8" fmla="*/ 50 w 209"/>
                    <a:gd name="T9" fmla="*/ 33 h 310"/>
                    <a:gd name="T10" fmla="*/ 56 w 209"/>
                    <a:gd name="T11" fmla="*/ 36 h 310"/>
                    <a:gd name="T12" fmla="*/ 56 w 209"/>
                    <a:gd name="T13" fmla="*/ 42 h 310"/>
                    <a:gd name="T14" fmla="*/ 64 w 209"/>
                    <a:gd name="T15" fmla="*/ 45 h 310"/>
                    <a:gd name="T16" fmla="*/ 64 w 209"/>
                    <a:gd name="T17" fmla="*/ 56 h 310"/>
                    <a:gd name="T18" fmla="*/ 89 w 209"/>
                    <a:gd name="T19" fmla="*/ 89 h 310"/>
                    <a:gd name="T20" fmla="*/ 92 w 209"/>
                    <a:gd name="T21" fmla="*/ 89 h 310"/>
                    <a:gd name="T22" fmla="*/ 96 w 209"/>
                    <a:gd name="T23" fmla="*/ 97 h 310"/>
                    <a:gd name="T24" fmla="*/ 100 w 209"/>
                    <a:gd name="T25" fmla="*/ 106 h 310"/>
                    <a:gd name="T26" fmla="*/ 104 w 209"/>
                    <a:gd name="T27" fmla="*/ 106 h 310"/>
                    <a:gd name="T28" fmla="*/ 121 w 209"/>
                    <a:gd name="T29" fmla="*/ 117 h 310"/>
                    <a:gd name="T30" fmla="*/ 154 w 209"/>
                    <a:gd name="T31" fmla="*/ 122 h 310"/>
                    <a:gd name="T32" fmla="*/ 156 w 209"/>
                    <a:gd name="T33" fmla="*/ 161 h 310"/>
                    <a:gd name="T34" fmla="*/ 164 w 209"/>
                    <a:gd name="T35" fmla="*/ 167 h 310"/>
                    <a:gd name="T36" fmla="*/ 162 w 209"/>
                    <a:gd name="T37" fmla="*/ 181 h 310"/>
                    <a:gd name="T38" fmla="*/ 181 w 209"/>
                    <a:gd name="T39" fmla="*/ 200 h 310"/>
                    <a:gd name="T40" fmla="*/ 198 w 209"/>
                    <a:gd name="T41" fmla="*/ 209 h 310"/>
                    <a:gd name="T42" fmla="*/ 198 w 209"/>
                    <a:gd name="T43" fmla="*/ 273 h 310"/>
                    <a:gd name="T44" fmla="*/ 208 w 209"/>
                    <a:gd name="T45" fmla="*/ 298 h 310"/>
                    <a:gd name="T46" fmla="*/ 202 w 209"/>
                    <a:gd name="T47" fmla="*/ 306 h 310"/>
                    <a:gd name="T48" fmla="*/ 191 w 209"/>
                    <a:gd name="T49" fmla="*/ 309 h 310"/>
                    <a:gd name="T50" fmla="*/ 189 w 209"/>
                    <a:gd name="T51" fmla="*/ 287 h 310"/>
                    <a:gd name="T52" fmla="*/ 169 w 209"/>
                    <a:gd name="T53" fmla="*/ 309 h 310"/>
                    <a:gd name="T54" fmla="*/ 156 w 209"/>
                    <a:gd name="T55" fmla="*/ 276 h 310"/>
                    <a:gd name="T56" fmla="*/ 148 w 209"/>
                    <a:gd name="T57" fmla="*/ 253 h 310"/>
                    <a:gd name="T58" fmla="*/ 125 w 209"/>
                    <a:gd name="T59" fmla="*/ 223 h 310"/>
                    <a:gd name="T60" fmla="*/ 119 w 209"/>
                    <a:gd name="T61" fmla="*/ 223 h 310"/>
                    <a:gd name="T62" fmla="*/ 98 w 209"/>
                    <a:gd name="T63" fmla="*/ 206 h 310"/>
                    <a:gd name="T64" fmla="*/ 94 w 209"/>
                    <a:gd name="T65" fmla="*/ 189 h 310"/>
                    <a:gd name="T66" fmla="*/ 94 w 209"/>
                    <a:gd name="T67" fmla="*/ 178 h 310"/>
                    <a:gd name="T68" fmla="*/ 77 w 209"/>
                    <a:gd name="T69" fmla="*/ 134 h 310"/>
                    <a:gd name="T70" fmla="*/ 69 w 209"/>
                    <a:gd name="T71" fmla="*/ 106 h 310"/>
                    <a:gd name="T72" fmla="*/ 48 w 209"/>
                    <a:gd name="T73" fmla="*/ 81 h 310"/>
                    <a:gd name="T74" fmla="*/ 19 w 209"/>
                    <a:gd name="T75" fmla="*/ 42 h 310"/>
                    <a:gd name="T76" fmla="*/ 0 w 209"/>
                    <a:gd name="T77" fmla="*/ 8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9" name="Freeform 21">
                  <a:extLst>
                    <a:ext uri="{FF2B5EF4-FFF2-40B4-BE49-F238E27FC236}">
                      <a16:creationId xmlns:a16="http://schemas.microsoft.com/office/drawing/2014/main" id="{46F9E9E5-52DD-4126-859C-3F52505516EC}"/>
                    </a:ext>
                  </a:extLst>
                </p:cNvPr>
                <p:cNvSpPr>
                  <a:spLocks/>
                </p:cNvSpPr>
                <p:nvPr/>
              </p:nvSpPr>
              <p:spPr bwMode="auto">
                <a:xfrm>
                  <a:off x="4664" y="2029"/>
                  <a:ext cx="205" cy="341"/>
                </a:xfrm>
                <a:custGeom>
                  <a:avLst/>
                  <a:gdLst>
                    <a:gd name="T0" fmla="*/ 14 w 205"/>
                    <a:gd name="T1" fmla="*/ 0 h 341"/>
                    <a:gd name="T2" fmla="*/ 31 w 205"/>
                    <a:gd name="T3" fmla="*/ 0 h 341"/>
                    <a:gd name="T4" fmla="*/ 51 w 205"/>
                    <a:gd name="T5" fmla="*/ 36 h 341"/>
                    <a:gd name="T6" fmla="*/ 47 w 205"/>
                    <a:gd name="T7" fmla="*/ 70 h 341"/>
                    <a:gd name="T8" fmla="*/ 59 w 205"/>
                    <a:gd name="T9" fmla="*/ 81 h 341"/>
                    <a:gd name="T10" fmla="*/ 65 w 205"/>
                    <a:gd name="T11" fmla="*/ 103 h 341"/>
                    <a:gd name="T12" fmla="*/ 78 w 205"/>
                    <a:gd name="T13" fmla="*/ 114 h 341"/>
                    <a:gd name="T14" fmla="*/ 94 w 205"/>
                    <a:gd name="T15" fmla="*/ 117 h 341"/>
                    <a:gd name="T16" fmla="*/ 118 w 205"/>
                    <a:gd name="T17" fmla="*/ 134 h 341"/>
                    <a:gd name="T18" fmla="*/ 133 w 205"/>
                    <a:gd name="T19" fmla="*/ 153 h 341"/>
                    <a:gd name="T20" fmla="*/ 137 w 205"/>
                    <a:gd name="T21" fmla="*/ 153 h 341"/>
                    <a:gd name="T22" fmla="*/ 157 w 205"/>
                    <a:gd name="T23" fmla="*/ 170 h 341"/>
                    <a:gd name="T24" fmla="*/ 157 w 205"/>
                    <a:gd name="T25" fmla="*/ 212 h 341"/>
                    <a:gd name="T26" fmla="*/ 163 w 205"/>
                    <a:gd name="T27" fmla="*/ 231 h 341"/>
                    <a:gd name="T28" fmla="*/ 169 w 205"/>
                    <a:gd name="T29" fmla="*/ 242 h 341"/>
                    <a:gd name="T30" fmla="*/ 177 w 205"/>
                    <a:gd name="T31" fmla="*/ 254 h 341"/>
                    <a:gd name="T32" fmla="*/ 184 w 205"/>
                    <a:gd name="T33" fmla="*/ 268 h 341"/>
                    <a:gd name="T34" fmla="*/ 188 w 205"/>
                    <a:gd name="T35" fmla="*/ 284 h 341"/>
                    <a:gd name="T36" fmla="*/ 204 w 205"/>
                    <a:gd name="T37" fmla="*/ 298 h 341"/>
                    <a:gd name="T38" fmla="*/ 202 w 205"/>
                    <a:gd name="T39" fmla="*/ 315 h 341"/>
                    <a:gd name="T40" fmla="*/ 186 w 205"/>
                    <a:gd name="T41" fmla="*/ 318 h 341"/>
                    <a:gd name="T42" fmla="*/ 180 w 205"/>
                    <a:gd name="T43" fmla="*/ 304 h 341"/>
                    <a:gd name="T44" fmla="*/ 169 w 205"/>
                    <a:gd name="T45" fmla="*/ 304 h 341"/>
                    <a:gd name="T46" fmla="*/ 169 w 205"/>
                    <a:gd name="T47" fmla="*/ 340 h 341"/>
                    <a:gd name="T48" fmla="*/ 159 w 205"/>
                    <a:gd name="T49" fmla="*/ 340 h 341"/>
                    <a:gd name="T50" fmla="*/ 147 w 205"/>
                    <a:gd name="T51" fmla="*/ 323 h 341"/>
                    <a:gd name="T52" fmla="*/ 139 w 205"/>
                    <a:gd name="T53" fmla="*/ 315 h 341"/>
                    <a:gd name="T54" fmla="*/ 139 w 205"/>
                    <a:gd name="T55" fmla="*/ 295 h 341"/>
                    <a:gd name="T56" fmla="*/ 122 w 205"/>
                    <a:gd name="T57" fmla="*/ 295 h 341"/>
                    <a:gd name="T58" fmla="*/ 116 w 205"/>
                    <a:gd name="T59" fmla="*/ 315 h 341"/>
                    <a:gd name="T60" fmla="*/ 110 w 205"/>
                    <a:gd name="T61" fmla="*/ 295 h 341"/>
                    <a:gd name="T62" fmla="*/ 108 w 205"/>
                    <a:gd name="T63" fmla="*/ 276 h 341"/>
                    <a:gd name="T64" fmla="*/ 129 w 205"/>
                    <a:gd name="T65" fmla="*/ 268 h 341"/>
                    <a:gd name="T66" fmla="*/ 141 w 205"/>
                    <a:gd name="T67" fmla="*/ 273 h 341"/>
                    <a:gd name="T68" fmla="*/ 143 w 205"/>
                    <a:gd name="T69" fmla="*/ 240 h 341"/>
                    <a:gd name="T70" fmla="*/ 131 w 205"/>
                    <a:gd name="T71" fmla="*/ 229 h 341"/>
                    <a:gd name="T72" fmla="*/ 124 w 205"/>
                    <a:gd name="T73" fmla="*/ 201 h 341"/>
                    <a:gd name="T74" fmla="*/ 118 w 205"/>
                    <a:gd name="T75" fmla="*/ 167 h 341"/>
                    <a:gd name="T76" fmla="*/ 96 w 205"/>
                    <a:gd name="T77" fmla="*/ 156 h 341"/>
                    <a:gd name="T78" fmla="*/ 86 w 205"/>
                    <a:gd name="T79" fmla="*/ 142 h 341"/>
                    <a:gd name="T80" fmla="*/ 69 w 205"/>
                    <a:gd name="T81" fmla="*/ 134 h 341"/>
                    <a:gd name="T82" fmla="*/ 78 w 205"/>
                    <a:gd name="T83" fmla="*/ 164 h 341"/>
                    <a:gd name="T84" fmla="*/ 59 w 205"/>
                    <a:gd name="T85" fmla="*/ 178 h 341"/>
                    <a:gd name="T86" fmla="*/ 47 w 205"/>
                    <a:gd name="T87" fmla="*/ 145 h 341"/>
                    <a:gd name="T88" fmla="*/ 37 w 205"/>
                    <a:gd name="T89" fmla="*/ 137 h 341"/>
                    <a:gd name="T90" fmla="*/ 37 w 205"/>
                    <a:gd name="T91" fmla="*/ 117 h 341"/>
                    <a:gd name="T92" fmla="*/ 24 w 205"/>
                    <a:gd name="T93" fmla="*/ 95 h 341"/>
                    <a:gd name="T94" fmla="*/ 8 w 205"/>
                    <a:gd name="T95" fmla="*/ 81 h 341"/>
                    <a:gd name="T96" fmla="*/ 0 w 205"/>
                    <a:gd name="T97" fmla="*/ 67 h 341"/>
                    <a:gd name="T98" fmla="*/ 4 w 205"/>
                    <a:gd name="T99" fmla="*/ 56 h 341"/>
                    <a:gd name="T100" fmla="*/ 16 w 205"/>
                    <a:gd name="T101" fmla="*/ 61 h 341"/>
                    <a:gd name="T102" fmla="*/ 20 w 205"/>
                    <a:gd name="T103" fmla="*/ 47 h 341"/>
                    <a:gd name="T104" fmla="*/ 16 w 205"/>
                    <a:gd name="T105" fmla="*/ 28 h 341"/>
                    <a:gd name="T106" fmla="*/ 14 w 205"/>
                    <a:gd name="T107" fmla="*/ 0 h 3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0" name="Freeform 22">
                  <a:extLst>
                    <a:ext uri="{FF2B5EF4-FFF2-40B4-BE49-F238E27FC236}">
                      <a16:creationId xmlns:a16="http://schemas.microsoft.com/office/drawing/2014/main" id="{666A29A7-117D-4B5C-87B9-A5832B7D1B41}"/>
                    </a:ext>
                  </a:extLst>
                </p:cNvPr>
                <p:cNvSpPr>
                  <a:spLocks/>
                </p:cNvSpPr>
                <p:nvPr/>
              </p:nvSpPr>
              <p:spPr bwMode="auto">
                <a:xfrm>
                  <a:off x="4619" y="1452"/>
                  <a:ext cx="150" cy="289"/>
                </a:xfrm>
                <a:custGeom>
                  <a:avLst/>
                  <a:gdLst>
                    <a:gd name="T0" fmla="*/ 31 w 150"/>
                    <a:gd name="T1" fmla="*/ 0 h 289"/>
                    <a:gd name="T2" fmla="*/ 60 w 150"/>
                    <a:gd name="T3" fmla="*/ 20 h 289"/>
                    <a:gd name="T4" fmla="*/ 77 w 150"/>
                    <a:gd name="T5" fmla="*/ 36 h 289"/>
                    <a:gd name="T6" fmla="*/ 89 w 150"/>
                    <a:gd name="T7" fmla="*/ 62 h 289"/>
                    <a:gd name="T8" fmla="*/ 99 w 150"/>
                    <a:gd name="T9" fmla="*/ 62 h 289"/>
                    <a:gd name="T10" fmla="*/ 97 w 150"/>
                    <a:gd name="T11" fmla="*/ 78 h 289"/>
                    <a:gd name="T12" fmla="*/ 108 w 150"/>
                    <a:gd name="T13" fmla="*/ 89 h 289"/>
                    <a:gd name="T14" fmla="*/ 116 w 150"/>
                    <a:gd name="T15" fmla="*/ 106 h 289"/>
                    <a:gd name="T16" fmla="*/ 135 w 150"/>
                    <a:gd name="T17" fmla="*/ 140 h 289"/>
                    <a:gd name="T18" fmla="*/ 149 w 150"/>
                    <a:gd name="T19" fmla="*/ 179 h 289"/>
                    <a:gd name="T20" fmla="*/ 124 w 150"/>
                    <a:gd name="T21" fmla="*/ 176 h 289"/>
                    <a:gd name="T22" fmla="*/ 104 w 150"/>
                    <a:gd name="T23" fmla="*/ 171 h 289"/>
                    <a:gd name="T24" fmla="*/ 118 w 150"/>
                    <a:gd name="T25" fmla="*/ 199 h 289"/>
                    <a:gd name="T26" fmla="*/ 118 w 150"/>
                    <a:gd name="T27" fmla="*/ 215 h 289"/>
                    <a:gd name="T28" fmla="*/ 118 w 150"/>
                    <a:gd name="T29" fmla="*/ 232 h 289"/>
                    <a:gd name="T30" fmla="*/ 110 w 150"/>
                    <a:gd name="T31" fmla="*/ 224 h 289"/>
                    <a:gd name="T32" fmla="*/ 101 w 150"/>
                    <a:gd name="T33" fmla="*/ 210 h 289"/>
                    <a:gd name="T34" fmla="*/ 83 w 150"/>
                    <a:gd name="T35" fmla="*/ 193 h 289"/>
                    <a:gd name="T36" fmla="*/ 74 w 150"/>
                    <a:gd name="T37" fmla="*/ 185 h 289"/>
                    <a:gd name="T38" fmla="*/ 58 w 150"/>
                    <a:gd name="T39" fmla="*/ 193 h 289"/>
                    <a:gd name="T40" fmla="*/ 48 w 150"/>
                    <a:gd name="T41" fmla="*/ 199 h 289"/>
                    <a:gd name="T42" fmla="*/ 54 w 150"/>
                    <a:gd name="T43" fmla="*/ 213 h 289"/>
                    <a:gd name="T44" fmla="*/ 70 w 150"/>
                    <a:gd name="T45" fmla="*/ 224 h 289"/>
                    <a:gd name="T46" fmla="*/ 85 w 150"/>
                    <a:gd name="T47" fmla="*/ 235 h 289"/>
                    <a:gd name="T48" fmla="*/ 91 w 150"/>
                    <a:gd name="T49" fmla="*/ 254 h 289"/>
                    <a:gd name="T50" fmla="*/ 89 w 150"/>
                    <a:gd name="T51" fmla="*/ 280 h 289"/>
                    <a:gd name="T52" fmla="*/ 89 w 150"/>
                    <a:gd name="T53" fmla="*/ 288 h 289"/>
                    <a:gd name="T54" fmla="*/ 83 w 150"/>
                    <a:gd name="T55" fmla="*/ 288 h 289"/>
                    <a:gd name="T56" fmla="*/ 74 w 150"/>
                    <a:gd name="T57" fmla="*/ 280 h 289"/>
                    <a:gd name="T58" fmla="*/ 70 w 150"/>
                    <a:gd name="T59" fmla="*/ 277 h 289"/>
                    <a:gd name="T60" fmla="*/ 64 w 150"/>
                    <a:gd name="T61" fmla="*/ 271 h 289"/>
                    <a:gd name="T62" fmla="*/ 58 w 150"/>
                    <a:gd name="T63" fmla="*/ 285 h 289"/>
                    <a:gd name="T64" fmla="*/ 48 w 150"/>
                    <a:gd name="T65" fmla="*/ 288 h 289"/>
                    <a:gd name="T66" fmla="*/ 41 w 150"/>
                    <a:gd name="T67" fmla="*/ 277 h 289"/>
                    <a:gd name="T68" fmla="*/ 41 w 150"/>
                    <a:gd name="T69" fmla="*/ 252 h 289"/>
                    <a:gd name="T70" fmla="*/ 39 w 150"/>
                    <a:gd name="T71" fmla="*/ 238 h 289"/>
                    <a:gd name="T72" fmla="*/ 29 w 150"/>
                    <a:gd name="T73" fmla="*/ 229 h 289"/>
                    <a:gd name="T74" fmla="*/ 19 w 150"/>
                    <a:gd name="T75" fmla="*/ 243 h 289"/>
                    <a:gd name="T76" fmla="*/ 4 w 150"/>
                    <a:gd name="T77" fmla="*/ 243 h 289"/>
                    <a:gd name="T78" fmla="*/ 0 w 150"/>
                    <a:gd name="T79" fmla="*/ 232 h 289"/>
                    <a:gd name="T80" fmla="*/ 4 w 150"/>
                    <a:gd name="T81" fmla="*/ 204 h 289"/>
                    <a:gd name="T82" fmla="*/ 15 w 150"/>
                    <a:gd name="T83" fmla="*/ 187 h 289"/>
                    <a:gd name="T84" fmla="*/ 14 w 150"/>
                    <a:gd name="T85" fmla="*/ 143 h 289"/>
                    <a:gd name="T86" fmla="*/ 14 w 150"/>
                    <a:gd name="T87" fmla="*/ 131 h 289"/>
                    <a:gd name="T88" fmla="*/ 25 w 150"/>
                    <a:gd name="T89" fmla="*/ 129 h 289"/>
                    <a:gd name="T90" fmla="*/ 35 w 150"/>
                    <a:gd name="T91" fmla="*/ 140 h 289"/>
                    <a:gd name="T92" fmla="*/ 52 w 150"/>
                    <a:gd name="T93" fmla="*/ 145 h 289"/>
                    <a:gd name="T94" fmla="*/ 52 w 150"/>
                    <a:gd name="T95" fmla="*/ 126 h 289"/>
                    <a:gd name="T96" fmla="*/ 45 w 150"/>
                    <a:gd name="T97" fmla="*/ 115 h 289"/>
                    <a:gd name="T98" fmla="*/ 41 w 150"/>
                    <a:gd name="T99" fmla="*/ 106 h 289"/>
                    <a:gd name="T100" fmla="*/ 46 w 150"/>
                    <a:gd name="T101" fmla="*/ 106 h 289"/>
                    <a:gd name="T102" fmla="*/ 50 w 150"/>
                    <a:gd name="T103" fmla="*/ 106 h 289"/>
                    <a:gd name="T104" fmla="*/ 54 w 150"/>
                    <a:gd name="T105" fmla="*/ 106 h 289"/>
                    <a:gd name="T106" fmla="*/ 58 w 150"/>
                    <a:gd name="T107" fmla="*/ 106 h 289"/>
                    <a:gd name="T108" fmla="*/ 64 w 150"/>
                    <a:gd name="T109" fmla="*/ 98 h 289"/>
                    <a:gd name="T110" fmla="*/ 62 w 150"/>
                    <a:gd name="T111" fmla="*/ 89 h 289"/>
                    <a:gd name="T112" fmla="*/ 56 w 150"/>
                    <a:gd name="T113" fmla="*/ 70 h 289"/>
                    <a:gd name="T114" fmla="*/ 45 w 150"/>
                    <a:gd name="T115" fmla="*/ 50 h 289"/>
                    <a:gd name="T116" fmla="*/ 29 w 150"/>
                    <a:gd name="T117" fmla="*/ 39 h 289"/>
                    <a:gd name="T118" fmla="*/ 23 w 150"/>
                    <a:gd name="T119" fmla="*/ 28 h 289"/>
                    <a:gd name="T120" fmla="*/ 31 w 150"/>
                    <a:gd name="T121" fmla="*/ 0 h 2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1" name="Freeform 23">
                  <a:extLst>
                    <a:ext uri="{FF2B5EF4-FFF2-40B4-BE49-F238E27FC236}">
                      <a16:creationId xmlns:a16="http://schemas.microsoft.com/office/drawing/2014/main" id="{9F576363-379E-418E-9F1C-22112217E711}"/>
                    </a:ext>
                  </a:extLst>
                </p:cNvPr>
                <p:cNvSpPr>
                  <a:spLocks/>
                </p:cNvSpPr>
                <p:nvPr/>
              </p:nvSpPr>
              <p:spPr bwMode="auto">
                <a:xfrm>
                  <a:off x="4448" y="1104"/>
                  <a:ext cx="165" cy="237"/>
                </a:xfrm>
                <a:custGeom>
                  <a:avLst/>
                  <a:gdLst>
                    <a:gd name="T0" fmla="*/ 0 w 165"/>
                    <a:gd name="T1" fmla="*/ 0 h 237"/>
                    <a:gd name="T2" fmla="*/ 16 w 165"/>
                    <a:gd name="T3" fmla="*/ 0 h 237"/>
                    <a:gd name="T4" fmla="*/ 21 w 165"/>
                    <a:gd name="T5" fmla="*/ 17 h 237"/>
                    <a:gd name="T6" fmla="*/ 43 w 165"/>
                    <a:gd name="T7" fmla="*/ 42 h 237"/>
                    <a:gd name="T8" fmla="*/ 53 w 165"/>
                    <a:gd name="T9" fmla="*/ 69 h 237"/>
                    <a:gd name="T10" fmla="*/ 68 w 165"/>
                    <a:gd name="T11" fmla="*/ 72 h 237"/>
                    <a:gd name="T12" fmla="*/ 80 w 165"/>
                    <a:gd name="T13" fmla="*/ 78 h 237"/>
                    <a:gd name="T14" fmla="*/ 90 w 165"/>
                    <a:gd name="T15" fmla="*/ 89 h 237"/>
                    <a:gd name="T16" fmla="*/ 102 w 165"/>
                    <a:gd name="T17" fmla="*/ 89 h 237"/>
                    <a:gd name="T18" fmla="*/ 115 w 165"/>
                    <a:gd name="T19" fmla="*/ 106 h 237"/>
                    <a:gd name="T20" fmla="*/ 127 w 165"/>
                    <a:gd name="T21" fmla="*/ 119 h 237"/>
                    <a:gd name="T22" fmla="*/ 141 w 165"/>
                    <a:gd name="T23" fmla="*/ 128 h 237"/>
                    <a:gd name="T24" fmla="*/ 139 w 165"/>
                    <a:gd name="T25" fmla="*/ 136 h 237"/>
                    <a:gd name="T26" fmla="*/ 131 w 165"/>
                    <a:gd name="T27" fmla="*/ 142 h 237"/>
                    <a:gd name="T28" fmla="*/ 123 w 165"/>
                    <a:gd name="T29" fmla="*/ 142 h 237"/>
                    <a:gd name="T30" fmla="*/ 119 w 165"/>
                    <a:gd name="T31" fmla="*/ 150 h 237"/>
                    <a:gd name="T32" fmla="*/ 135 w 165"/>
                    <a:gd name="T33" fmla="*/ 167 h 237"/>
                    <a:gd name="T34" fmla="*/ 146 w 165"/>
                    <a:gd name="T35" fmla="*/ 183 h 237"/>
                    <a:gd name="T36" fmla="*/ 164 w 165"/>
                    <a:gd name="T37" fmla="*/ 200 h 237"/>
                    <a:gd name="T38" fmla="*/ 152 w 165"/>
                    <a:gd name="T39" fmla="*/ 219 h 237"/>
                    <a:gd name="T40" fmla="*/ 143 w 165"/>
                    <a:gd name="T41" fmla="*/ 225 h 237"/>
                    <a:gd name="T42" fmla="*/ 144 w 165"/>
                    <a:gd name="T43" fmla="*/ 236 h 237"/>
                    <a:gd name="T44" fmla="*/ 127 w 165"/>
                    <a:gd name="T45" fmla="*/ 236 h 237"/>
                    <a:gd name="T46" fmla="*/ 121 w 165"/>
                    <a:gd name="T47" fmla="*/ 228 h 237"/>
                    <a:gd name="T48" fmla="*/ 107 w 165"/>
                    <a:gd name="T49" fmla="*/ 205 h 237"/>
                    <a:gd name="T50" fmla="*/ 98 w 165"/>
                    <a:gd name="T51" fmla="*/ 186 h 237"/>
                    <a:gd name="T52" fmla="*/ 82 w 165"/>
                    <a:gd name="T53" fmla="*/ 153 h 237"/>
                    <a:gd name="T54" fmla="*/ 64 w 165"/>
                    <a:gd name="T55" fmla="*/ 128 h 237"/>
                    <a:gd name="T56" fmla="*/ 45 w 165"/>
                    <a:gd name="T57" fmla="*/ 92 h 237"/>
                    <a:gd name="T58" fmla="*/ 33 w 165"/>
                    <a:gd name="T59" fmla="*/ 81 h 237"/>
                    <a:gd name="T60" fmla="*/ 23 w 165"/>
                    <a:gd name="T61" fmla="*/ 72 h 237"/>
                    <a:gd name="T62" fmla="*/ 20 w 165"/>
                    <a:gd name="T63" fmla="*/ 53 h 237"/>
                    <a:gd name="T64" fmla="*/ 2 w 165"/>
                    <a:gd name="T65" fmla="*/ 36 h 237"/>
                    <a:gd name="T66" fmla="*/ 2 w 165"/>
                    <a:gd name="T67" fmla="*/ 25 h 237"/>
                    <a:gd name="T68" fmla="*/ 0 w 165"/>
                    <a:gd name="T69" fmla="*/ 0 h 2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043" name="Group 24">
                <a:extLst>
                  <a:ext uri="{FF2B5EF4-FFF2-40B4-BE49-F238E27FC236}">
                    <a16:creationId xmlns:a16="http://schemas.microsoft.com/office/drawing/2014/main" id="{BB488929-4018-4C94-92A7-927476785561}"/>
                  </a:ext>
                </a:extLst>
              </p:cNvPr>
              <p:cNvGrpSpPr>
                <a:grpSpLocks/>
              </p:cNvGrpSpPr>
              <p:nvPr/>
            </p:nvGrpSpPr>
            <p:grpSpPr bwMode="auto">
              <a:xfrm>
                <a:off x="2314" y="617"/>
                <a:ext cx="2387" cy="2766"/>
                <a:chOff x="2314" y="617"/>
                <a:chExt cx="2387" cy="2766"/>
              </a:xfrm>
            </p:grpSpPr>
            <p:sp>
              <p:nvSpPr>
                <p:cNvPr id="1044" name="Freeform 25">
                  <a:extLst>
                    <a:ext uri="{FF2B5EF4-FFF2-40B4-BE49-F238E27FC236}">
                      <a16:creationId xmlns:a16="http://schemas.microsoft.com/office/drawing/2014/main" id="{87732F3A-48F9-4CD3-901E-B2128B6D93C8}"/>
                    </a:ext>
                  </a:extLst>
                </p:cNvPr>
                <p:cNvSpPr>
                  <a:spLocks/>
                </p:cNvSpPr>
                <p:nvPr/>
              </p:nvSpPr>
              <p:spPr bwMode="auto">
                <a:xfrm>
                  <a:off x="2314" y="1584"/>
                  <a:ext cx="1187" cy="1799"/>
                </a:xfrm>
                <a:custGeom>
                  <a:avLst/>
                  <a:gdLst>
                    <a:gd name="T0" fmla="*/ 906 w 1187"/>
                    <a:gd name="T1" fmla="*/ 290 h 1799"/>
                    <a:gd name="T2" fmla="*/ 1017 w 1187"/>
                    <a:gd name="T3" fmla="*/ 589 h 1799"/>
                    <a:gd name="T4" fmla="*/ 1062 w 1187"/>
                    <a:gd name="T5" fmla="*/ 664 h 1799"/>
                    <a:gd name="T6" fmla="*/ 1159 w 1187"/>
                    <a:gd name="T7" fmla="*/ 645 h 1799"/>
                    <a:gd name="T8" fmla="*/ 1184 w 1187"/>
                    <a:gd name="T9" fmla="*/ 718 h 1799"/>
                    <a:gd name="T10" fmla="*/ 1067 w 1187"/>
                    <a:gd name="T11" fmla="*/ 919 h 1799"/>
                    <a:gd name="T12" fmla="*/ 972 w 1187"/>
                    <a:gd name="T13" fmla="*/ 1150 h 1799"/>
                    <a:gd name="T14" fmla="*/ 986 w 1187"/>
                    <a:gd name="T15" fmla="*/ 1234 h 1799"/>
                    <a:gd name="T16" fmla="*/ 986 w 1187"/>
                    <a:gd name="T17" fmla="*/ 1318 h 1799"/>
                    <a:gd name="T18" fmla="*/ 943 w 1187"/>
                    <a:gd name="T19" fmla="*/ 1349 h 1799"/>
                    <a:gd name="T20" fmla="*/ 881 w 1187"/>
                    <a:gd name="T21" fmla="*/ 1463 h 1799"/>
                    <a:gd name="T22" fmla="*/ 857 w 1187"/>
                    <a:gd name="T23" fmla="*/ 1561 h 1799"/>
                    <a:gd name="T24" fmla="*/ 799 w 1187"/>
                    <a:gd name="T25" fmla="*/ 1695 h 1799"/>
                    <a:gd name="T26" fmla="*/ 766 w 1187"/>
                    <a:gd name="T27" fmla="*/ 1725 h 1799"/>
                    <a:gd name="T28" fmla="*/ 694 w 1187"/>
                    <a:gd name="T29" fmla="*/ 1792 h 1799"/>
                    <a:gd name="T30" fmla="*/ 607 w 1187"/>
                    <a:gd name="T31" fmla="*/ 1770 h 1799"/>
                    <a:gd name="T32" fmla="*/ 597 w 1187"/>
                    <a:gd name="T33" fmla="*/ 1706 h 1799"/>
                    <a:gd name="T34" fmla="*/ 558 w 1187"/>
                    <a:gd name="T35" fmla="*/ 1617 h 1799"/>
                    <a:gd name="T36" fmla="*/ 550 w 1187"/>
                    <a:gd name="T37" fmla="*/ 1541 h 1799"/>
                    <a:gd name="T38" fmla="*/ 539 w 1187"/>
                    <a:gd name="T39" fmla="*/ 1491 h 1799"/>
                    <a:gd name="T40" fmla="*/ 502 w 1187"/>
                    <a:gd name="T41" fmla="*/ 1435 h 1799"/>
                    <a:gd name="T42" fmla="*/ 478 w 1187"/>
                    <a:gd name="T43" fmla="*/ 1362 h 1799"/>
                    <a:gd name="T44" fmla="*/ 511 w 1187"/>
                    <a:gd name="T45" fmla="*/ 1240 h 1799"/>
                    <a:gd name="T46" fmla="*/ 496 w 1187"/>
                    <a:gd name="T47" fmla="*/ 1067 h 1799"/>
                    <a:gd name="T48" fmla="*/ 443 w 1187"/>
                    <a:gd name="T49" fmla="*/ 980 h 1799"/>
                    <a:gd name="T50" fmla="*/ 436 w 1187"/>
                    <a:gd name="T51" fmla="*/ 843 h 1799"/>
                    <a:gd name="T52" fmla="*/ 360 w 1187"/>
                    <a:gd name="T53" fmla="*/ 793 h 1799"/>
                    <a:gd name="T54" fmla="*/ 261 w 1187"/>
                    <a:gd name="T55" fmla="*/ 807 h 1799"/>
                    <a:gd name="T56" fmla="*/ 56 w 1187"/>
                    <a:gd name="T57" fmla="*/ 698 h 1799"/>
                    <a:gd name="T58" fmla="*/ 10 w 1187"/>
                    <a:gd name="T59" fmla="*/ 522 h 1799"/>
                    <a:gd name="T60" fmla="*/ 47 w 1187"/>
                    <a:gd name="T61" fmla="*/ 396 h 1799"/>
                    <a:gd name="T62" fmla="*/ 115 w 1187"/>
                    <a:gd name="T63" fmla="*/ 260 h 1799"/>
                    <a:gd name="T64" fmla="*/ 216 w 1187"/>
                    <a:gd name="T65" fmla="*/ 156 h 1799"/>
                    <a:gd name="T66" fmla="*/ 292 w 1187"/>
                    <a:gd name="T67" fmla="*/ 47 h 1799"/>
                    <a:gd name="T68" fmla="*/ 362 w 1187"/>
                    <a:gd name="T69" fmla="*/ 75 h 1799"/>
                    <a:gd name="T70" fmla="*/ 437 w 1187"/>
                    <a:gd name="T71" fmla="*/ 28 h 1799"/>
                    <a:gd name="T72" fmla="*/ 490 w 1187"/>
                    <a:gd name="T73" fmla="*/ 6 h 1799"/>
                    <a:gd name="T74" fmla="*/ 531 w 1187"/>
                    <a:gd name="T75" fmla="*/ 61 h 1799"/>
                    <a:gd name="T76" fmla="*/ 612 w 1187"/>
                    <a:gd name="T77" fmla="*/ 151 h 1799"/>
                    <a:gd name="T78" fmla="*/ 669 w 1187"/>
                    <a:gd name="T79" fmla="*/ 109 h 1799"/>
                    <a:gd name="T80" fmla="*/ 754 w 1187"/>
                    <a:gd name="T81" fmla="*/ 140 h 1799"/>
                    <a:gd name="T82" fmla="*/ 848 w 1187"/>
                    <a:gd name="T83" fmla="*/ 137 h 17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1045" name="Group 26">
                  <a:extLst>
                    <a:ext uri="{FF2B5EF4-FFF2-40B4-BE49-F238E27FC236}">
                      <a16:creationId xmlns:a16="http://schemas.microsoft.com/office/drawing/2014/main" id="{B01576E5-B634-4EC1-9048-860A8FC6F2EE}"/>
                    </a:ext>
                  </a:extLst>
                </p:cNvPr>
                <p:cNvGrpSpPr>
                  <a:grpSpLocks/>
                </p:cNvGrpSpPr>
                <p:nvPr/>
              </p:nvGrpSpPr>
              <p:grpSpPr bwMode="auto">
                <a:xfrm>
                  <a:off x="2395" y="617"/>
                  <a:ext cx="526" cy="620"/>
                  <a:chOff x="2395" y="617"/>
                  <a:chExt cx="526" cy="620"/>
                </a:xfrm>
              </p:grpSpPr>
              <p:grpSp>
                <p:nvGrpSpPr>
                  <p:cNvPr id="1048" name="Group 27">
                    <a:extLst>
                      <a:ext uri="{FF2B5EF4-FFF2-40B4-BE49-F238E27FC236}">
                        <a16:creationId xmlns:a16="http://schemas.microsoft.com/office/drawing/2014/main" id="{DF775554-0F00-4EF5-9FB4-FB1CD8DC61BB}"/>
                      </a:ext>
                    </a:extLst>
                  </p:cNvPr>
                  <p:cNvGrpSpPr>
                    <a:grpSpLocks/>
                  </p:cNvGrpSpPr>
                  <p:nvPr/>
                </p:nvGrpSpPr>
                <p:grpSpPr bwMode="auto">
                  <a:xfrm>
                    <a:off x="2603" y="1004"/>
                    <a:ext cx="165" cy="233"/>
                    <a:chOff x="2603" y="1004"/>
                    <a:chExt cx="165" cy="233"/>
                  </a:xfrm>
                </p:grpSpPr>
                <p:sp>
                  <p:nvSpPr>
                    <p:cNvPr id="1050" name="Freeform 28">
                      <a:extLst>
                        <a:ext uri="{FF2B5EF4-FFF2-40B4-BE49-F238E27FC236}">
                          <a16:creationId xmlns:a16="http://schemas.microsoft.com/office/drawing/2014/main" id="{D9BC6E93-DE3F-404F-BCDE-DCEAFE4D8F86}"/>
                        </a:ext>
                      </a:extLst>
                    </p:cNvPr>
                    <p:cNvSpPr>
                      <a:spLocks/>
                    </p:cNvSpPr>
                    <p:nvPr/>
                  </p:nvSpPr>
                  <p:spPr bwMode="auto">
                    <a:xfrm>
                      <a:off x="2603" y="1089"/>
                      <a:ext cx="78" cy="132"/>
                    </a:xfrm>
                    <a:custGeom>
                      <a:avLst/>
                      <a:gdLst>
                        <a:gd name="T0" fmla="*/ 18 w 78"/>
                        <a:gd name="T1" fmla="*/ 40 h 132"/>
                        <a:gd name="T2" fmla="*/ 24 w 78"/>
                        <a:gd name="T3" fmla="*/ 26 h 132"/>
                        <a:gd name="T4" fmla="*/ 38 w 78"/>
                        <a:gd name="T5" fmla="*/ 26 h 132"/>
                        <a:gd name="T6" fmla="*/ 57 w 78"/>
                        <a:gd name="T7" fmla="*/ 0 h 132"/>
                        <a:gd name="T8" fmla="*/ 63 w 78"/>
                        <a:gd name="T9" fmla="*/ 17 h 132"/>
                        <a:gd name="T10" fmla="*/ 73 w 78"/>
                        <a:gd name="T11" fmla="*/ 17 h 132"/>
                        <a:gd name="T12" fmla="*/ 77 w 78"/>
                        <a:gd name="T13" fmla="*/ 26 h 132"/>
                        <a:gd name="T14" fmla="*/ 71 w 78"/>
                        <a:gd name="T15" fmla="*/ 40 h 132"/>
                        <a:gd name="T16" fmla="*/ 63 w 78"/>
                        <a:gd name="T17" fmla="*/ 46 h 132"/>
                        <a:gd name="T18" fmla="*/ 63 w 78"/>
                        <a:gd name="T19" fmla="*/ 57 h 132"/>
                        <a:gd name="T20" fmla="*/ 61 w 78"/>
                        <a:gd name="T21" fmla="*/ 63 h 132"/>
                        <a:gd name="T22" fmla="*/ 59 w 78"/>
                        <a:gd name="T23" fmla="*/ 71 h 132"/>
                        <a:gd name="T24" fmla="*/ 63 w 78"/>
                        <a:gd name="T25" fmla="*/ 83 h 132"/>
                        <a:gd name="T26" fmla="*/ 57 w 78"/>
                        <a:gd name="T27" fmla="*/ 94 h 132"/>
                        <a:gd name="T28" fmla="*/ 51 w 78"/>
                        <a:gd name="T29" fmla="*/ 100 h 132"/>
                        <a:gd name="T30" fmla="*/ 45 w 78"/>
                        <a:gd name="T31" fmla="*/ 100 h 132"/>
                        <a:gd name="T32" fmla="*/ 43 w 78"/>
                        <a:gd name="T33" fmla="*/ 103 h 132"/>
                        <a:gd name="T34" fmla="*/ 41 w 78"/>
                        <a:gd name="T35" fmla="*/ 111 h 132"/>
                        <a:gd name="T36" fmla="*/ 32 w 78"/>
                        <a:gd name="T37" fmla="*/ 114 h 132"/>
                        <a:gd name="T38" fmla="*/ 30 w 78"/>
                        <a:gd name="T39" fmla="*/ 111 h 132"/>
                        <a:gd name="T40" fmla="*/ 22 w 78"/>
                        <a:gd name="T41" fmla="*/ 120 h 132"/>
                        <a:gd name="T42" fmla="*/ 20 w 78"/>
                        <a:gd name="T43" fmla="*/ 122 h 132"/>
                        <a:gd name="T44" fmla="*/ 10 w 78"/>
                        <a:gd name="T45" fmla="*/ 131 h 132"/>
                        <a:gd name="T46" fmla="*/ 6 w 78"/>
                        <a:gd name="T47" fmla="*/ 131 h 132"/>
                        <a:gd name="T48" fmla="*/ 4 w 78"/>
                        <a:gd name="T49" fmla="*/ 125 h 132"/>
                        <a:gd name="T50" fmla="*/ 2 w 78"/>
                        <a:gd name="T51" fmla="*/ 111 h 132"/>
                        <a:gd name="T52" fmla="*/ 0 w 78"/>
                        <a:gd name="T53" fmla="*/ 108 h 132"/>
                        <a:gd name="T54" fmla="*/ 0 w 78"/>
                        <a:gd name="T55" fmla="*/ 97 h 132"/>
                        <a:gd name="T56" fmla="*/ 6 w 78"/>
                        <a:gd name="T57" fmla="*/ 91 h 132"/>
                        <a:gd name="T58" fmla="*/ 12 w 78"/>
                        <a:gd name="T59" fmla="*/ 85 h 132"/>
                        <a:gd name="T60" fmla="*/ 16 w 78"/>
                        <a:gd name="T61" fmla="*/ 74 h 132"/>
                        <a:gd name="T62" fmla="*/ 22 w 78"/>
                        <a:gd name="T63" fmla="*/ 74 h 132"/>
                        <a:gd name="T64" fmla="*/ 26 w 78"/>
                        <a:gd name="T65" fmla="*/ 77 h 132"/>
                        <a:gd name="T66" fmla="*/ 32 w 78"/>
                        <a:gd name="T67" fmla="*/ 74 h 132"/>
                        <a:gd name="T68" fmla="*/ 26 w 78"/>
                        <a:gd name="T69" fmla="*/ 71 h 132"/>
                        <a:gd name="T70" fmla="*/ 18 w 78"/>
                        <a:gd name="T71" fmla="*/ 40 h 1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1" name="Freeform 29">
                      <a:extLst>
                        <a:ext uri="{FF2B5EF4-FFF2-40B4-BE49-F238E27FC236}">
                          <a16:creationId xmlns:a16="http://schemas.microsoft.com/office/drawing/2014/main" id="{CBAF6A2A-7376-4DAF-8F6A-118FBA76A940}"/>
                        </a:ext>
                      </a:extLst>
                    </p:cNvPr>
                    <p:cNvSpPr>
                      <a:spLocks/>
                    </p:cNvSpPr>
                    <p:nvPr/>
                  </p:nvSpPr>
                  <p:spPr bwMode="auto">
                    <a:xfrm>
                      <a:off x="2674" y="1004"/>
                      <a:ext cx="94" cy="233"/>
                    </a:xfrm>
                    <a:custGeom>
                      <a:avLst/>
                      <a:gdLst>
                        <a:gd name="T0" fmla="*/ 36 w 94"/>
                        <a:gd name="T1" fmla="*/ 25 h 233"/>
                        <a:gd name="T2" fmla="*/ 57 w 94"/>
                        <a:gd name="T3" fmla="*/ 22 h 233"/>
                        <a:gd name="T4" fmla="*/ 65 w 94"/>
                        <a:gd name="T5" fmla="*/ 14 h 233"/>
                        <a:gd name="T6" fmla="*/ 75 w 94"/>
                        <a:gd name="T7" fmla="*/ 6 h 233"/>
                        <a:gd name="T8" fmla="*/ 93 w 94"/>
                        <a:gd name="T9" fmla="*/ 3 h 233"/>
                        <a:gd name="T10" fmla="*/ 87 w 94"/>
                        <a:gd name="T11" fmla="*/ 22 h 233"/>
                        <a:gd name="T12" fmla="*/ 79 w 94"/>
                        <a:gd name="T13" fmla="*/ 28 h 233"/>
                        <a:gd name="T14" fmla="*/ 67 w 94"/>
                        <a:gd name="T15" fmla="*/ 45 h 233"/>
                        <a:gd name="T16" fmla="*/ 81 w 94"/>
                        <a:gd name="T17" fmla="*/ 45 h 233"/>
                        <a:gd name="T18" fmla="*/ 93 w 94"/>
                        <a:gd name="T19" fmla="*/ 45 h 233"/>
                        <a:gd name="T20" fmla="*/ 85 w 94"/>
                        <a:gd name="T21" fmla="*/ 64 h 233"/>
                        <a:gd name="T22" fmla="*/ 71 w 94"/>
                        <a:gd name="T23" fmla="*/ 73 h 233"/>
                        <a:gd name="T24" fmla="*/ 69 w 94"/>
                        <a:gd name="T25" fmla="*/ 87 h 233"/>
                        <a:gd name="T26" fmla="*/ 81 w 94"/>
                        <a:gd name="T27" fmla="*/ 106 h 233"/>
                        <a:gd name="T28" fmla="*/ 87 w 94"/>
                        <a:gd name="T29" fmla="*/ 126 h 233"/>
                        <a:gd name="T30" fmla="*/ 93 w 94"/>
                        <a:gd name="T31" fmla="*/ 151 h 233"/>
                        <a:gd name="T32" fmla="*/ 89 w 94"/>
                        <a:gd name="T33" fmla="*/ 182 h 233"/>
                        <a:gd name="T34" fmla="*/ 79 w 94"/>
                        <a:gd name="T35" fmla="*/ 196 h 233"/>
                        <a:gd name="T36" fmla="*/ 87 w 94"/>
                        <a:gd name="T37" fmla="*/ 218 h 233"/>
                        <a:gd name="T38" fmla="*/ 65 w 94"/>
                        <a:gd name="T39" fmla="*/ 218 h 233"/>
                        <a:gd name="T40" fmla="*/ 53 w 94"/>
                        <a:gd name="T41" fmla="*/ 215 h 233"/>
                        <a:gd name="T42" fmla="*/ 36 w 94"/>
                        <a:gd name="T43" fmla="*/ 224 h 233"/>
                        <a:gd name="T44" fmla="*/ 26 w 94"/>
                        <a:gd name="T45" fmla="*/ 226 h 233"/>
                        <a:gd name="T46" fmla="*/ 14 w 94"/>
                        <a:gd name="T47" fmla="*/ 229 h 233"/>
                        <a:gd name="T48" fmla="*/ 4 w 94"/>
                        <a:gd name="T49" fmla="*/ 221 h 233"/>
                        <a:gd name="T50" fmla="*/ 0 w 94"/>
                        <a:gd name="T51" fmla="*/ 207 h 233"/>
                        <a:gd name="T52" fmla="*/ 10 w 94"/>
                        <a:gd name="T53" fmla="*/ 193 h 233"/>
                        <a:gd name="T54" fmla="*/ 24 w 94"/>
                        <a:gd name="T55" fmla="*/ 190 h 233"/>
                        <a:gd name="T56" fmla="*/ 16 w 94"/>
                        <a:gd name="T57" fmla="*/ 182 h 233"/>
                        <a:gd name="T58" fmla="*/ 16 w 94"/>
                        <a:gd name="T59" fmla="*/ 168 h 233"/>
                        <a:gd name="T60" fmla="*/ 28 w 94"/>
                        <a:gd name="T61" fmla="*/ 159 h 233"/>
                        <a:gd name="T62" fmla="*/ 38 w 94"/>
                        <a:gd name="T63" fmla="*/ 157 h 233"/>
                        <a:gd name="T64" fmla="*/ 44 w 94"/>
                        <a:gd name="T65" fmla="*/ 131 h 233"/>
                        <a:gd name="T66" fmla="*/ 49 w 94"/>
                        <a:gd name="T67" fmla="*/ 106 h 233"/>
                        <a:gd name="T68" fmla="*/ 40 w 94"/>
                        <a:gd name="T69" fmla="*/ 89 h 233"/>
                        <a:gd name="T70" fmla="*/ 20 w 94"/>
                        <a:gd name="T71" fmla="*/ 84 h 233"/>
                        <a:gd name="T72" fmla="*/ 30 w 94"/>
                        <a:gd name="T73" fmla="*/ 34 h 2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49" name="Freeform 30">
                    <a:extLst>
                      <a:ext uri="{FF2B5EF4-FFF2-40B4-BE49-F238E27FC236}">
                        <a16:creationId xmlns:a16="http://schemas.microsoft.com/office/drawing/2014/main" id="{8B14351F-7F15-4866-B263-1029B3CF51E5}"/>
                      </a:ext>
                    </a:extLst>
                  </p:cNvPr>
                  <p:cNvSpPr>
                    <a:spLocks/>
                  </p:cNvSpPr>
                  <p:nvPr/>
                </p:nvSpPr>
                <p:spPr bwMode="auto">
                  <a:xfrm>
                    <a:off x="2395" y="617"/>
                    <a:ext cx="526" cy="390"/>
                  </a:xfrm>
                  <a:custGeom>
                    <a:avLst/>
                    <a:gdLst>
                      <a:gd name="T0" fmla="*/ 33 w 526"/>
                      <a:gd name="T1" fmla="*/ 381 h 390"/>
                      <a:gd name="T2" fmla="*/ 53 w 526"/>
                      <a:gd name="T3" fmla="*/ 353 h 390"/>
                      <a:gd name="T4" fmla="*/ 64 w 526"/>
                      <a:gd name="T5" fmla="*/ 344 h 390"/>
                      <a:gd name="T6" fmla="*/ 82 w 526"/>
                      <a:gd name="T7" fmla="*/ 336 h 390"/>
                      <a:gd name="T8" fmla="*/ 95 w 526"/>
                      <a:gd name="T9" fmla="*/ 336 h 390"/>
                      <a:gd name="T10" fmla="*/ 107 w 526"/>
                      <a:gd name="T11" fmla="*/ 325 h 390"/>
                      <a:gd name="T12" fmla="*/ 121 w 526"/>
                      <a:gd name="T13" fmla="*/ 308 h 390"/>
                      <a:gd name="T14" fmla="*/ 134 w 526"/>
                      <a:gd name="T15" fmla="*/ 299 h 390"/>
                      <a:gd name="T16" fmla="*/ 148 w 526"/>
                      <a:gd name="T17" fmla="*/ 291 h 390"/>
                      <a:gd name="T18" fmla="*/ 163 w 526"/>
                      <a:gd name="T19" fmla="*/ 280 h 390"/>
                      <a:gd name="T20" fmla="*/ 183 w 526"/>
                      <a:gd name="T21" fmla="*/ 274 h 390"/>
                      <a:gd name="T22" fmla="*/ 214 w 526"/>
                      <a:gd name="T23" fmla="*/ 280 h 390"/>
                      <a:gd name="T24" fmla="*/ 239 w 526"/>
                      <a:gd name="T25" fmla="*/ 269 h 390"/>
                      <a:gd name="T26" fmla="*/ 253 w 526"/>
                      <a:gd name="T27" fmla="*/ 241 h 390"/>
                      <a:gd name="T28" fmla="*/ 270 w 526"/>
                      <a:gd name="T29" fmla="*/ 218 h 390"/>
                      <a:gd name="T30" fmla="*/ 282 w 526"/>
                      <a:gd name="T31" fmla="*/ 199 h 390"/>
                      <a:gd name="T32" fmla="*/ 292 w 526"/>
                      <a:gd name="T33" fmla="*/ 182 h 390"/>
                      <a:gd name="T34" fmla="*/ 315 w 526"/>
                      <a:gd name="T35" fmla="*/ 165 h 390"/>
                      <a:gd name="T36" fmla="*/ 311 w 526"/>
                      <a:gd name="T37" fmla="*/ 188 h 390"/>
                      <a:gd name="T38" fmla="*/ 329 w 526"/>
                      <a:gd name="T39" fmla="*/ 199 h 390"/>
                      <a:gd name="T40" fmla="*/ 344 w 526"/>
                      <a:gd name="T41" fmla="*/ 190 h 390"/>
                      <a:gd name="T42" fmla="*/ 350 w 526"/>
                      <a:gd name="T43" fmla="*/ 174 h 390"/>
                      <a:gd name="T44" fmla="*/ 356 w 526"/>
                      <a:gd name="T45" fmla="*/ 157 h 390"/>
                      <a:gd name="T46" fmla="*/ 366 w 526"/>
                      <a:gd name="T47" fmla="*/ 140 h 390"/>
                      <a:gd name="T48" fmla="*/ 395 w 526"/>
                      <a:gd name="T49" fmla="*/ 140 h 390"/>
                      <a:gd name="T50" fmla="*/ 424 w 526"/>
                      <a:gd name="T51" fmla="*/ 112 h 390"/>
                      <a:gd name="T52" fmla="*/ 453 w 526"/>
                      <a:gd name="T53" fmla="*/ 92 h 390"/>
                      <a:gd name="T54" fmla="*/ 484 w 526"/>
                      <a:gd name="T55" fmla="*/ 45 h 390"/>
                      <a:gd name="T56" fmla="*/ 511 w 526"/>
                      <a:gd name="T57" fmla="*/ 22 h 390"/>
                      <a:gd name="T58" fmla="*/ 502 w 526"/>
                      <a:gd name="T59" fmla="*/ 0 h 390"/>
                      <a:gd name="T60" fmla="*/ 455 w 526"/>
                      <a:gd name="T61" fmla="*/ 14 h 390"/>
                      <a:gd name="T62" fmla="*/ 424 w 526"/>
                      <a:gd name="T63" fmla="*/ 28 h 390"/>
                      <a:gd name="T64" fmla="*/ 391 w 526"/>
                      <a:gd name="T65" fmla="*/ 36 h 390"/>
                      <a:gd name="T66" fmla="*/ 350 w 526"/>
                      <a:gd name="T67" fmla="*/ 59 h 390"/>
                      <a:gd name="T68" fmla="*/ 315 w 526"/>
                      <a:gd name="T69" fmla="*/ 73 h 390"/>
                      <a:gd name="T70" fmla="*/ 278 w 526"/>
                      <a:gd name="T71" fmla="*/ 92 h 390"/>
                      <a:gd name="T72" fmla="*/ 253 w 526"/>
                      <a:gd name="T73" fmla="*/ 120 h 390"/>
                      <a:gd name="T74" fmla="*/ 231 w 526"/>
                      <a:gd name="T75" fmla="*/ 140 h 390"/>
                      <a:gd name="T76" fmla="*/ 189 w 526"/>
                      <a:gd name="T77" fmla="*/ 174 h 390"/>
                      <a:gd name="T78" fmla="*/ 146 w 526"/>
                      <a:gd name="T79" fmla="*/ 215 h 390"/>
                      <a:gd name="T80" fmla="*/ 109 w 526"/>
                      <a:gd name="T81" fmla="*/ 246 h 390"/>
                      <a:gd name="T82" fmla="*/ 80 w 526"/>
                      <a:gd name="T83" fmla="*/ 288 h 390"/>
                      <a:gd name="T84" fmla="*/ 49 w 526"/>
                      <a:gd name="T85" fmla="*/ 316 h 390"/>
                      <a:gd name="T86" fmla="*/ 0 w 526"/>
                      <a:gd name="T87" fmla="*/ 389 h 3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46" name="Freeform 31">
                  <a:extLst>
                    <a:ext uri="{FF2B5EF4-FFF2-40B4-BE49-F238E27FC236}">
                      <a16:creationId xmlns:a16="http://schemas.microsoft.com/office/drawing/2014/main" id="{BC165EB8-03FC-43BA-BB9C-424EC7885334}"/>
                    </a:ext>
                  </a:extLst>
                </p:cNvPr>
                <p:cNvSpPr>
                  <a:spLocks/>
                </p:cNvSpPr>
                <p:nvPr/>
              </p:nvSpPr>
              <p:spPr bwMode="auto">
                <a:xfrm>
                  <a:off x="3324" y="2815"/>
                  <a:ext cx="158" cy="378"/>
                </a:xfrm>
                <a:custGeom>
                  <a:avLst/>
                  <a:gdLst>
                    <a:gd name="T0" fmla="*/ 29 w 158"/>
                    <a:gd name="T1" fmla="*/ 117 h 378"/>
                    <a:gd name="T2" fmla="*/ 26 w 158"/>
                    <a:gd name="T3" fmla="*/ 193 h 378"/>
                    <a:gd name="T4" fmla="*/ 12 w 158"/>
                    <a:gd name="T5" fmla="*/ 240 h 378"/>
                    <a:gd name="T6" fmla="*/ 0 w 158"/>
                    <a:gd name="T7" fmla="*/ 285 h 378"/>
                    <a:gd name="T8" fmla="*/ 0 w 158"/>
                    <a:gd name="T9" fmla="*/ 318 h 378"/>
                    <a:gd name="T10" fmla="*/ 4 w 158"/>
                    <a:gd name="T11" fmla="*/ 346 h 378"/>
                    <a:gd name="T12" fmla="*/ 18 w 158"/>
                    <a:gd name="T13" fmla="*/ 371 h 378"/>
                    <a:gd name="T14" fmla="*/ 29 w 158"/>
                    <a:gd name="T15" fmla="*/ 374 h 378"/>
                    <a:gd name="T16" fmla="*/ 39 w 158"/>
                    <a:gd name="T17" fmla="*/ 374 h 378"/>
                    <a:gd name="T18" fmla="*/ 51 w 158"/>
                    <a:gd name="T19" fmla="*/ 377 h 378"/>
                    <a:gd name="T20" fmla="*/ 57 w 158"/>
                    <a:gd name="T21" fmla="*/ 357 h 378"/>
                    <a:gd name="T22" fmla="*/ 63 w 158"/>
                    <a:gd name="T23" fmla="*/ 307 h 378"/>
                    <a:gd name="T24" fmla="*/ 80 w 158"/>
                    <a:gd name="T25" fmla="*/ 274 h 378"/>
                    <a:gd name="T26" fmla="*/ 84 w 158"/>
                    <a:gd name="T27" fmla="*/ 223 h 378"/>
                    <a:gd name="T28" fmla="*/ 92 w 158"/>
                    <a:gd name="T29" fmla="*/ 204 h 378"/>
                    <a:gd name="T30" fmla="*/ 100 w 158"/>
                    <a:gd name="T31" fmla="*/ 190 h 378"/>
                    <a:gd name="T32" fmla="*/ 106 w 158"/>
                    <a:gd name="T33" fmla="*/ 154 h 378"/>
                    <a:gd name="T34" fmla="*/ 118 w 158"/>
                    <a:gd name="T35" fmla="*/ 131 h 378"/>
                    <a:gd name="T36" fmla="*/ 126 w 158"/>
                    <a:gd name="T37" fmla="*/ 114 h 378"/>
                    <a:gd name="T38" fmla="*/ 133 w 158"/>
                    <a:gd name="T39" fmla="*/ 101 h 378"/>
                    <a:gd name="T40" fmla="*/ 133 w 158"/>
                    <a:gd name="T41" fmla="*/ 92 h 378"/>
                    <a:gd name="T42" fmla="*/ 151 w 158"/>
                    <a:gd name="T43" fmla="*/ 73 h 378"/>
                    <a:gd name="T44" fmla="*/ 153 w 158"/>
                    <a:gd name="T45" fmla="*/ 42 h 378"/>
                    <a:gd name="T46" fmla="*/ 157 w 158"/>
                    <a:gd name="T47" fmla="*/ 22 h 378"/>
                    <a:gd name="T48" fmla="*/ 141 w 158"/>
                    <a:gd name="T49" fmla="*/ 14 h 378"/>
                    <a:gd name="T50" fmla="*/ 131 w 158"/>
                    <a:gd name="T51" fmla="*/ 0 h 378"/>
                    <a:gd name="T52" fmla="*/ 118 w 158"/>
                    <a:gd name="T53" fmla="*/ 14 h 378"/>
                    <a:gd name="T54" fmla="*/ 106 w 158"/>
                    <a:gd name="T55" fmla="*/ 47 h 378"/>
                    <a:gd name="T56" fmla="*/ 92 w 158"/>
                    <a:gd name="T57" fmla="*/ 70 h 378"/>
                    <a:gd name="T58" fmla="*/ 80 w 158"/>
                    <a:gd name="T59" fmla="*/ 89 h 378"/>
                    <a:gd name="T60" fmla="*/ 75 w 158"/>
                    <a:gd name="T61" fmla="*/ 89 h 378"/>
                    <a:gd name="T62" fmla="*/ 63 w 158"/>
                    <a:gd name="T63" fmla="*/ 101 h 378"/>
                    <a:gd name="T64" fmla="*/ 57 w 158"/>
                    <a:gd name="T65" fmla="*/ 112 h 378"/>
                    <a:gd name="T66" fmla="*/ 29 w 158"/>
                    <a:gd name="T67" fmla="*/ 117 h 3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47" name="Freeform 32">
                  <a:extLst>
                    <a:ext uri="{FF2B5EF4-FFF2-40B4-BE49-F238E27FC236}">
                      <a16:creationId xmlns:a16="http://schemas.microsoft.com/office/drawing/2014/main" id="{E02D62B3-E59A-4008-823F-E475DAF149CD}"/>
                    </a:ext>
                  </a:extLst>
                </p:cNvPr>
                <p:cNvSpPr>
                  <a:spLocks/>
                </p:cNvSpPr>
                <p:nvPr/>
              </p:nvSpPr>
              <p:spPr bwMode="auto">
                <a:xfrm>
                  <a:off x="2575" y="655"/>
                  <a:ext cx="2126" cy="1789"/>
                </a:xfrm>
                <a:custGeom>
                  <a:avLst/>
                  <a:gdLst>
                    <a:gd name="T0" fmla="*/ 124 w 2126"/>
                    <a:gd name="T1" fmla="*/ 750 h 1789"/>
                    <a:gd name="T2" fmla="*/ 142 w 2126"/>
                    <a:gd name="T3" fmla="*/ 619 h 1789"/>
                    <a:gd name="T4" fmla="*/ 214 w 2126"/>
                    <a:gd name="T5" fmla="*/ 544 h 1789"/>
                    <a:gd name="T6" fmla="*/ 296 w 2126"/>
                    <a:gd name="T7" fmla="*/ 508 h 1789"/>
                    <a:gd name="T8" fmla="*/ 319 w 2126"/>
                    <a:gd name="T9" fmla="*/ 432 h 1789"/>
                    <a:gd name="T10" fmla="*/ 424 w 2126"/>
                    <a:gd name="T11" fmla="*/ 365 h 1789"/>
                    <a:gd name="T12" fmla="*/ 492 w 2126"/>
                    <a:gd name="T13" fmla="*/ 271 h 1789"/>
                    <a:gd name="T14" fmla="*/ 461 w 2126"/>
                    <a:gd name="T15" fmla="*/ 223 h 1789"/>
                    <a:gd name="T16" fmla="*/ 467 w 2126"/>
                    <a:gd name="T17" fmla="*/ 179 h 1789"/>
                    <a:gd name="T18" fmla="*/ 399 w 2126"/>
                    <a:gd name="T19" fmla="*/ 243 h 1789"/>
                    <a:gd name="T20" fmla="*/ 377 w 2126"/>
                    <a:gd name="T21" fmla="*/ 371 h 1789"/>
                    <a:gd name="T22" fmla="*/ 331 w 2126"/>
                    <a:gd name="T23" fmla="*/ 410 h 1789"/>
                    <a:gd name="T24" fmla="*/ 307 w 2126"/>
                    <a:gd name="T25" fmla="*/ 343 h 1789"/>
                    <a:gd name="T26" fmla="*/ 243 w 2126"/>
                    <a:gd name="T27" fmla="*/ 374 h 1789"/>
                    <a:gd name="T28" fmla="*/ 226 w 2126"/>
                    <a:gd name="T29" fmla="*/ 324 h 1789"/>
                    <a:gd name="T30" fmla="*/ 227 w 2126"/>
                    <a:gd name="T31" fmla="*/ 273 h 1789"/>
                    <a:gd name="T32" fmla="*/ 296 w 2126"/>
                    <a:gd name="T33" fmla="*/ 240 h 1789"/>
                    <a:gd name="T34" fmla="*/ 340 w 2126"/>
                    <a:gd name="T35" fmla="*/ 153 h 1789"/>
                    <a:gd name="T36" fmla="*/ 412 w 2126"/>
                    <a:gd name="T37" fmla="*/ 53 h 1789"/>
                    <a:gd name="T38" fmla="*/ 511 w 2126"/>
                    <a:gd name="T39" fmla="*/ 25 h 1789"/>
                    <a:gd name="T40" fmla="*/ 642 w 2126"/>
                    <a:gd name="T41" fmla="*/ 103 h 1789"/>
                    <a:gd name="T42" fmla="*/ 595 w 2126"/>
                    <a:gd name="T43" fmla="*/ 223 h 1789"/>
                    <a:gd name="T44" fmla="*/ 642 w 2126"/>
                    <a:gd name="T45" fmla="*/ 285 h 1789"/>
                    <a:gd name="T46" fmla="*/ 682 w 2126"/>
                    <a:gd name="T47" fmla="*/ 215 h 1789"/>
                    <a:gd name="T48" fmla="*/ 859 w 2126"/>
                    <a:gd name="T49" fmla="*/ 187 h 1789"/>
                    <a:gd name="T50" fmla="*/ 1073 w 2126"/>
                    <a:gd name="T51" fmla="*/ 33 h 1789"/>
                    <a:gd name="T52" fmla="*/ 1406 w 2126"/>
                    <a:gd name="T53" fmla="*/ 103 h 1789"/>
                    <a:gd name="T54" fmla="*/ 2004 w 2126"/>
                    <a:gd name="T55" fmla="*/ 226 h 1789"/>
                    <a:gd name="T56" fmla="*/ 2057 w 2126"/>
                    <a:gd name="T57" fmla="*/ 298 h 1789"/>
                    <a:gd name="T58" fmla="*/ 2076 w 2126"/>
                    <a:gd name="T59" fmla="*/ 541 h 1789"/>
                    <a:gd name="T60" fmla="*/ 1901 w 2126"/>
                    <a:gd name="T61" fmla="*/ 346 h 1789"/>
                    <a:gd name="T62" fmla="*/ 1763 w 2126"/>
                    <a:gd name="T63" fmla="*/ 435 h 1789"/>
                    <a:gd name="T64" fmla="*/ 1954 w 2126"/>
                    <a:gd name="T65" fmla="*/ 775 h 1789"/>
                    <a:gd name="T66" fmla="*/ 1876 w 2126"/>
                    <a:gd name="T67" fmla="*/ 920 h 1789"/>
                    <a:gd name="T68" fmla="*/ 2003 w 2126"/>
                    <a:gd name="T69" fmla="*/ 1252 h 1789"/>
                    <a:gd name="T70" fmla="*/ 1874 w 2126"/>
                    <a:gd name="T71" fmla="*/ 1425 h 1789"/>
                    <a:gd name="T72" fmla="*/ 1841 w 2126"/>
                    <a:gd name="T73" fmla="*/ 1559 h 1789"/>
                    <a:gd name="T74" fmla="*/ 1833 w 2126"/>
                    <a:gd name="T75" fmla="*/ 1690 h 1789"/>
                    <a:gd name="T76" fmla="*/ 1789 w 2126"/>
                    <a:gd name="T77" fmla="*/ 1685 h 1789"/>
                    <a:gd name="T78" fmla="*/ 1658 w 2126"/>
                    <a:gd name="T79" fmla="*/ 1411 h 1789"/>
                    <a:gd name="T80" fmla="*/ 1472 w 2126"/>
                    <a:gd name="T81" fmla="*/ 1403 h 1789"/>
                    <a:gd name="T82" fmla="*/ 1359 w 2126"/>
                    <a:gd name="T83" fmla="*/ 1562 h 1789"/>
                    <a:gd name="T84" fmla="*/ 1128 w 2126"/>
                    <a:gd name="T85" fmla="*/ 1213 h 1789"/>
                    <a:gd name="T86" fmla="*/ 822 w 2126"/>
                    <a:gd name="T87" fmla="*/ 1091 h 1789"/>
                    <a:gd name="T88" fmla="*/ 1054 w 2126"/>
                    <a:gd name="T89" fmla="*/ 1308 h 1789"/>
                    <a:gd name="T90" fmla="*/ 784 w 2126"/>
                    <a:gd name="T91" fmla="*/ 1503 h 1789"/>
                    <a:gd name="T92" fmla="*/ 714 w 2126"/>
                    <a:gd name="T93" fmla="*/ 1319 h 1789"/>
                    <a:gd name="T94" fmla="*/ 601 w 2126"/>
                    <a:gd name="T95" fmla="*/ 1105 h 1789"/>
                    <a:gd name="T96" fmla="*/ 537 w 2126"/>
                    <a:gd name="T97" fmla="*/ 946 h 1789"/>
                    <a:gd name="T98" fmla="*/ 505 w 2126"/>
                    <a:gd name="T99" fmla="*/ 873 h 1789"/>
                    <a:gd name="T100" fmla="*/ 465 w 2126"/>
                    <a:gd name="T101" fmla="*/ 831 h 1789"/>
                    <a:gd name="T102" fmla="*/ 449 w 2126"/>
                    <a:gd name="T103" fmla="*/ 909 h 1789"/>
                    <a:gd name="T104" fmla="*/ 393 w 2126"/>
                    <a:gd name="T105" fmla="*/ 787 h 1789"/>
                    <a:gd name="T106" fmla="*/ 329 w 2126"/>
                    <a:gd name="T107" fmla="*/ 742 h 1789"/>
                    <a:gd name="T108" fmla="*/ 397 w 2126"/>
                    <a:gd name="T109" fmla="*/ 848 h 1789"/>
                    <a:gd name="T110" fmla="*/ 367 w 2126"/>
                    <a:gd name="T111" fmla="*/ 873 h 1789"/>
                    <a:gd name="T112" fmla="*/ 313 w 2126"/>
                    <a:gd name="T113" fmla="*/ 803 h 1789"/>
                    <a:gd name="T114" fmla="*/ 251 w 2126"/>
                    <a:gd name="T115" fmla="*/ 753 h 1789"/>
                    <a:gd name="T116" fmla="*/ 169 w 2126"/>
                    <a:gd name="T117" fmla="*/ 817 h 1789"/>
                    <a:gd name="T118" fmla="*/ 152 w 2126"/>
                    <a:gd name="T119" fmla="*/ 890 h 1789"/>
                    <a:gd name="T120" fmla="*/ 95 w 2126"/>
                    <a:gd name="T121" fmla="*/ 943 h 1789"/>
                    <a:gd name="T122" fmla="*/ 12 w 2126"/>
                    <a:gd name="T123" fmla="*/ 909 h 17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pSp>
          <p:nvGrpSpPr>
            <p:cNvPr id="1034" name="Group 33">
              <a:extLst>
                <a:ext uri="{FF2B5EF4-FFF2-40B4-BE49-F238E27FC236}">
                  <a16:creationId xmlns:a16="http://schemas.microsoft.com/office/drawing/2014/main" id="{378E8534-3A59-43F4-A8E5-9980BFD9E102}"/>
                </a:ext>
              </a:extLst>
            </p:cNvPr>
            <p:cNvGrpSpPr>
              <a:grpSpLocks/>
            </p:cNvGrpSpPr>
            <p:nvPr/>
          </p:nvGrpSpPr>
          <p:grpSpPr bwMode="auto">
            <a:xfrm>
              <a:off x="92" y="615"/>
              <a:ext cx="1865" cy="3311"/>
              <a:chOff x="92" y="615"/>
              <a:chExt cx="1865" cy="3311"/>
            </a:xfrm>
          </p:grpSpPr>
          <p:sp>
            <p:nvSpPr>
              <p:cNvPr id="1035" name="Freeform 34">
                <a:extLst>
                  <a:ext uri="{FF2B5EF4-FFF2-40B4-BE49-F238E27FC236}">
                    <a16:creationId xmlns:a16="http://schemas.microsoft.com/office/drawing/2014/main" id="{B1DCB58F-6CB9-482B-8765-85F2B1576E59}"/>
                  </a:ext>
                </a:extLst>
              </p:cNvPr>
              <p:cNvSpPr>
                <a:spLocks/>
              </p:cNvSpPr>
              <p:nvPr/>
            </p:nvSpPr>
            <p:spPr bwMode="auto">
              <a:xfrm>
                <a:off x="92" y="761"/>
                <a:ext cx="1262" cy="1550"/>
              </a:xfrm>
              <a:custGeom>
                <a:avLst/>
                <a:gdLst>
                  <a:gd name="T0" fmla="*/ 101 w 1262"/>
                  <a:gd name="T1" fmla="*/ 290 h 1550"/>
                  <a:gd name="T2" fmla="*/ 82 w 1262"/>
                  <a:gd name="T3" fmla="*/ 203 h 1550"/>
                  <a:gd name="T4" fmla="*/ 181 w 1262"/>
                  <a:gd name="T5" fmla="*/ 131 h 1550"/>
                  <a:gd name="T6" fmla="*/ 225 w 1262"/>
                  <a:gd name="T7" fmla="*/ 75 h 1550"/>
                  <a:gd name="T8" fmla="*/ 303 w 1262"/>
                  <a:gd name="T9" fmla="*/ 64 h 1550"/>
                  <a:gd name="T10" fmla="*/ 544 w 1262"/>
                  <a:gd name="T11" fmla="*/ 67 h 1550"/>
                  <a:gd name="T12" fmla="*/ 666 w 1262"/>
                  <a:gd name="T13" fmla="*/ 95 h 1550"/>
                  <a:gd name="T14" fmla="*/ 620 w 1262"/>
                  <a:gd name="T15" fmla="*/ 92 h 1550"/>
                  <a:gd name="T16" fmla="*/ 589 w 1262"/>
                  <a:gd name="T17" fmla="*/ 3 h 1550"/>
                  <a:gd name="T18" fmla="*/ 649 w 1262"/>
                  <a:gd name="T19" fmla="*/ 0 h 1550"/>
                  <a:gd name="T20" fmla="*/ 696 w 1262"/>
                  <a:gd name="T21" fmla="*/ 39 h 1550"/>
                  <a:gd name="T22" fmla="*/ 767 w 1262"/>
                  <a:gd name="T23" fmla="*/ 103 h 1550"/>
                  <a:gd name="T24" fmla="*/ 754 w 1262"/>
                  <a:gd name="T25" fmla="*/ 33 h 1550"/>
                  <a:gd name="T26" fmla="*/ 884 w 1262"/>
                  <a:gd name="T27" fmla="*/ 100 h 1550"/>
                  <a:gd name="T28" fmla="*/ 886 w 1262"/>
                  <a:gd name="T29" fmla="*/ 128 h 1550"/>
                  <a:gd name="T30" fmla="*/ 847 w 1262"/>
                  <a:gd name="T31" fmla="*/ 198 h 1550"/>
                  <a:gd name="T32" fmla="*/ 814 w 1262"/>
                  <a:gd name="T33" fmla="*/ 312 h 1550"/>
                  <a:gd name="T34" fmla="*/ 935 w 1262"/>
                  <a:gd name="T35" fmla="*/ 376 h 1550"/>
                  <a:gd name="T36" fmla="*/ 938 w 1262"/>
                  <a:gd name="T37" fmla="*/ 476 h 1550"/>
                  <a:gd name="T38" fmla="*/ 956 w 1262"/>
                  <a:gd name="T39" fmla="*/ 398 h 1550"/>
                  <a:gd name="T40" fmla="*/ 956 w 1262"/>
                  <a:gd name="T41" fmla="*/ 254 h 1550"/>
                  <a:gd name="T42" fmla="*/ 1043 w 1262"/>
                  <a:gd name="T43" fmla="*/ 293 h 1550"/>
                  <a:gd name="T44" fmla="*/ 1098 w 1262"/>
                  <a:gd name="T45" fmla="*/ 251 h 1550"/>
                  <a:gd name="T46" fmla="*/ 1195 w 1262"/>
                  <a:gd name="T47" fmla="*/ 357 h 1550"/>
                  <a:gd name="T48" fmla="*/ 1261 w 1262"/>
                  <a:gd name="T49" fmla="*/ 449 h 1550"/>
                  <a:gd name="T50" fmla="*/ 1209 w 1262"/>
                  <a:gd name="T51" fmla="*/ 485 h 1550"/>
                  <a:gd name="T52" fmla="*/ 1117 w 1262"/>
                  <a:gd name="T53" fmla="*/ 515 h 1550"/>
                  <a:gd name="T54" fmla="*/ 1181 w 1262"/>
                  <a:gd name="T55" fmla="*/ 535 h 1550"/>
                  <a:gd name="T56" fmla="*/ 1209 w 1262"/>
                  <a:gd name="T57" fmla="*/ 618 h 1550"/>
                  <a:gd name="T58" fmla="*/ 1183 w 1262"/>
                  <a:gd name="T59" fmla="*/ 624 h 1550"/>
                  <a:gd name="T60" fmla="*/ 1146 w 1262"/>
                  <a:gd name="T61" fmla="*/ 657 h 1550"/>
                  <a:gd name="T62" fmla="*/ 1088 w 1262"/>
                  <a:gd name="T63" fmla="*/ 730 h 1550"/>
                  <a:gd name="T64" fmla="*/ 1082 w 1262"/>
                  <a:gd name="T65" fmla="*/ 839 h 1550"/>
                  <a:gd name="T66" fmla="*/ 1020 w 1262"/>
                  <a:gd name="T67" fmla="*/ 1003 h 1550"/>
                  <a:gd name="T68" fmla="*/ 1038 w 1262"/>
                  <a:gd name="T69" fmla="*/ 1142 h 1550"/>
                  <a:gd name="T70" fmla="*/ 1003 w 1262"/>
                  <a:gd name="T71" fmla="*/ 1048 h 1550"/>
                  <a:gd name="T72" fmla="*/ 942 w 1262"/>
                  <a:gd name="T73" fmla="*/ 1006 h 1550"/>
                  <a:gd name="T74" fmla="*/ 890 w 1262"/>
                  <a:gd name="T75" fmla="*/ 1034 h 1550"/>
                  <a:gd name="T76" fmla="*/ 804 w 1262"/>
                  <a:gd name="T77" fmla="*/ 1048 h 1550"/>
                  <a:gd name="T78" fmla="*/ 760 w 1262"/>
                  <a:gd name="T79" fmla="*/ 1151 h 1550"/>
                  <a:gd name="T80" fmla="*/ 859 w 1262"/>
                  <a:gd name="T81" fmla="*/ 1290 h 1550"/>
                  <a:gd name="T82" fmla="*/ 874 w 1262"/>
                  <a:gd name="T83" fmla="*/ 1212 h 1550"/>
                  <a:gd name="T84" fmla="*/ 931 w 1262"/>
                  <a:gd name="T85" fmla="*/ 1268 h 1550"/>
                  <a:gd name="T86" fmla="*/ 962 w 1262"/>
                  <a:gd name="T87" fmla="*/ 1346 h 1550"/>
                  <a:gd name="T88" fmla="*/ 987 w 1262"/>
                  <a:gd name="T89" fmla="*/ 1415 h 1550"/>
                  <a:gd name="T90" fmla="*/ 1045 w 1262"/>
                  <a:gd name="T91" fmla="*/ 1521 h 1550"/>
                  <a:gd name="T92" fmla="*/ 1133 w 1262"/>
                  <a:gd name="T93" fmla="*/ 1518 h 1550"/>
                  <a:gd name="T94" fmla="*/ 1080 w 1262"/>
                  <a:gd name="T95" fmla="*/ 1532 h 1550"/>
                  <a:gd name="T96" fmla="*/ 977 w 1262"/>
                  <a:gd name="T97" fmla="*/ 1516 h 1550"/>
                  <a:gd name="T98" fmla="*/ 905 w 1262"/>
                  <a:gd name="T99" fmla="*/ 1421 h 1550"/>
                  <a:gd name="T100" fmla="*/ 853 w 1262"/>
                  <a:gd name="T101" fmla="*/ 1385 h 1550"/>
                  <a:gd name="T102" fmla="*/ 769 w 1262"/>
                  <a:gd name="T103" fmla="*/ 1340 h 1550"/>
                  <a:gd name="T104" fmla="*/ 622 w 1262"/>
                  <a:gd name="T105" fmla="*/ 1190 h 1550"/>
                  <a:gd name="T106" fmla="*/ 501 w 1262"/>
                  <a:gd name="T107" fmla="*/ 970 h 1550"/>
                  <a:gd name="T108" fmla="*/ 542 w 1262"/>
                  <a:gd name="T109" fmla="*/ 1167 h 1550"/>
                  <a:gd name="T110" fmla="*/ 464 w 1262"/>
                  <a:gd name="T111" fmla="*/ 1031 h 1550"/>
                  <a:gd name="T112" fmla="*/ 392 w 1262"/>
                  <a:gd name="T113" fmla="*/ 763 h 1550"/>
                  <a:gd name="T114" fmla="*/ 400 w 1262"/>
                  <a:gd name="T115" fmla="*/ 568 h 1550"/>
                  <a:gd name="T116" fmla="*/ 375 w 1262"/>
                  <a:gd name="T117" fmla="*/ 418 h 1550"/>
                  <a:gd name="T118" fmla="*/ 354 w 1262"/>
                  <a:gd name="T119" fmla="*/ 329 h 1550"/>
                  <a:gd name="T120" fmla="*/ 305 w 1262"/>
                  <a:gd name="T121" fmla="*/ 276 h 1550"/>
                  <a:gd name="T122" fmla="*/ 202 w 1262"/>
                  <a:gd name="T123" fmla="*/ 290 h 1550"/>
                  <a:gd name="T124" fmla="*/ 124 w 1262"/>
                  <a:gd name="T125" fmla="*/ 345 h 15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6" name="Freeform 35">
                <a:extLst>
                  <a:ext uri="{FF2B5EF4-FFF2-40B4-BE49-F238E27FC236}">
                    <a16:creationId xmlns:a16="http://schemas.microsoft.com/office/drawing/2014/main" id="{0069F837-0923-4079-B77A-08AAD56BA85F}"/>
                  </a:ext>
                </a:extLst>
              </p:cNvPr>
              <p:cNvSpPr>
                <a:spLocks/>
              </p:cNvSpPr>
              <p:nvPr/>
            </p:nvSpPr>
            <p:spPr bwMode="auto">
              <a:xfrm>
                <a:off x="994" y="615"/>
                <a:ext cx="429" cy="408"/>
              </a:xfrm>
              <a:custGeom>
                <a:avLst/>
                <a:gdLst>
                  <a:gd name="T0" fmla="*/ 0 w 429"/>
                  <a:gd name="T1" fmla="*/ 84 h 408"/>
                  <a:gd name="T2" fmla="*/ 10 w 429"/>
                  <a:gd name="T3" fmla="*/ 53 h 408"/>
                  <a:gd name="T4" fmla="*/ 10 w 429"/>
                  <a:gd name="T5" fmla="*/ 31 h 408"/>
                  <a:gd name="T6" fmla="*/ 25 w 429"/>
                  <a:gd name="T7" fmla="*/ 0 h 408"/>
                  <a:gd name="T8" fmla="*/ 103 w 429"/>
                  <a:gd name="T9" fmla="*/ 20 h 408"/>
                  <a:gd name="T10" fmla="*/ 236 w 429"/>
                  <a:gd name="T11" fmla="*/ 56 h 408"/>
                  <a:gd name="T12" fmla="*/ 289 w 429"/>
                  <a:gd name="T13" fmla="*/ 86 h 408"/>
                  <a:gd name="T14" fmla="*/ 358 w 429"/>
                  <a:gd name="T15" fmla="*/ 114 h 408"/>
                  <a:gd name="T16" fmla="*/ 393 w 429"/>
                  <a:gd name="T17" fmla="*/ 167 h 408"/>
                  <a:gd name="T18" fmla="*/ 428 w 429"/>
                  <a:gd name="T19" fmla="*/ 192 h 408"/>
                  <a:gd name="T20" fmla="*/ 414 w 429"/>
                  <a:gd name="T21" fmla="*/ 212 h 408"/>
                  <a:gd name="T22" fmla="*/ 414 w 429"/>
                  <a:gd name="T23" fmla="*/ 237 h 408"/>
                  <a:gd name="T24" fmla="*/ 401 w 429"/>
                  <a:gd name="T25" fmla="*/ 243 h 408"/>
                  <a:gd name="T26" fmla="*/ 389 w 429"/>
                  <a:gd name="T27" fmla="*/ 265 h 408"/>
                  <a:gd name="T28" fmla="*/ 401 w 429"/>
                  <a:gd name="T29" fmla="*/ 287 h 408"/>
                  <a:gd name="T30" fmla="*/ 399 w 429"/>
                  <a:gd name="T31" fmla="*/ 304 h 408"/>
                  <a:gd name="T32" fmla="*/ 385 w 429"/>
                  <a:gd name="T33" fmla="*/ 326 h 408"/>
                  <a:gd name="T34" fmla="*/ 387 w 429"/>
                  <a:gd name="T35" fmla="*/ 348 h 408"/>
                  <a:gd name="T36" fmla="*/ 411 w 429"/>
                  <a:gd name="T37" fmla="*/ 371 h 408"/>
                  <a:gd name="T38" fmla="*/ 413 w 429"/>
                  <a:gd name="T39" fmla="*/ 393 h 408"/>
                  <a:gd name="T40" fmla="*/ 407 w 429"/>
                  <a:gd name="T41" fmla="*/ 404 h 408"/>
                  <a:gd name="T42" fmla="*/ 383 w 429"/>
                  <a:gd name="T43" fmla="*/ 407 h 408"/>
                  <a:gd name="T44" fmla="*/ 366 w 429"/>
                  <a:gd name="T45" fmla="*/ 396 h 408"/>
                  <a:gd name="T46" fmla="*/ 347 w 429"/>
                  <a:gd name="T47" fmla="*/ 368 h 408"/>
                  <a:gd name="T48" fmla="*/ 339 w 429"/>
                  <a:gd name="T49" fmla="*/ 368 h 408"/>
                  <a:gd name="T50" fmla="*/ 329 w 429"/>
                  <a:gd name="T51" fmla="*/ 357 h 408"/>
                  <a:gd name="T52" fmla="*/ 320 w 429"/>
                  <a:gd name="T53" fmla="*/ 323 h 408"/>
                  <a:gd name="T54" fmla="*/ 308 w 429"/>
                  <a:gd name="T55" fmla="*/ 312 h 408"/>
                  <a:gd name="T56" fmla="*/ 283 w 429"/>
                  <a:gd name="T57" fmla="*/ 295 h 408"/>
                  <a:gd name="T58" fmla="*/ 261 w 429"/>
                  <a:gd name="T59" fmla="*/ 284 h 408"/>
                  <a:gd name="T60" fmla="*/ 230 w 429"/>
                  <a:gd name="T61" fmla="*/ 254 h 408"/>
                  <a:gd name="T62" fmla="*/ 217 w 429"/>
                  <a:gd name="T63" fmla="*/ 231 h 408"/>
                  <a:gd name="T64" fmla="*/ 219 w 429"/>
                  <a:gd name="T65" fmla="*/ 215 h 408"/>
                  <a:gd name="T66" fmla="*/ 232 w 429"/>
                  <a:gd name="T67" fmla="*/ 201 h 408"/>
                  <a:gd name="T68" fmla="*/ 221 w 429"/>
                  <a:gd name="T69" fmla="*/ 184 h 408"/>
                  <a:gd name="T70" fmla="*/ 209 w 429"/>
                  <a:gd name="T71" fmla="*/ 192 h 408"/>
                  <a:gd name="T72" fmla="*/ 190 w 429"/>
                  <a:gd name="T73" fmla="*/ 167 h 408"/>
                  <a:gd name="T74" fmla="*/ 186 w 429"/>
                  <a:gd name="T75" fmla="*/ 181 h 408"/>
                  <a:gd name="T76" fmla="*/ 168 w 429"/>
                  <a:gd name="T77" fmla="*/ 181 h 408"/>
                  <a:gd name="T78" fmla="*/ 165 w 429"/>
                  <a:gd name="T79" fmla="*/ 170 h 408"/>
                  <a:gd name="T80" fmla="*/ 165 w 429"/>
                  <a:gd name="T81" fmla="*/ 151 h 408"/>
                  <a:gd name="T82" fmla="*/ 157 w 429"/>
                  <a:gd name="T83" fmla="*/ 139 h 408"/>
                  <a:gd name="T84" fmla="*/ 145 w 429"/>
                  <a:gd name="T85" fmla="*/ 142 h 408"/>
                  <a:gd name="T86" fmla="*/ 130 w 429"/>
                  <a:gd name="T87" fmla="*/ 112 h 408"/>
                  <a:gd name="T88" fmla="*/ 118 w 429"/>
                  <a:gd name="T89" fmla="*/ 109 h 408"/>
                  <a:gd name="T90" fmla="*/ 101 w 429"/>
                  <a:gd name="T91" fmla="*/ 95 h 408"/>
                  <a:gd name="T92" fmla="*/ 64 w 429"/>
                  <a:gd name="T93" fmla="*/ 98 h 408"/>
                  <a:gd name="T94" fmla="*/ 27 w 429"/>
                  <a:gd name="T95" fmla="*/ 95 h 408"/>
                  <a:gd name="T96" fmla="*/ 0 w 429"/>
                  <a:gd name="T97" fmla="*/ 84 h 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7" name="Freeform 36">
                <a:extLst>
                  <a:ext uri="{FF2B5EF4-FFF2-40B4-BE49-F238E27FC236}">
                    <a16:creationId xmlns:a16="http://schemas.microsoft.com/office/drawing/2014/main" id="{609AD1C4-DBD1-431C-A095-07908D7F379E}"/>
                  </a:ext>
                </a:extLst>
              </p:cNvPr>
              <p:cNvSpPr>
                <a:spLocks/>
              </p:cNvSpPr>
              <p:nvPr/>
            </p:nvSpPr>
            <p:spPr bwMode="auto">
              <a:xfrm>
                <a:off x="908" y="758"/>
                <a:ext cx="274" cy="210"/>
              </a:xfrm>
              <a:custGeom>
                <a:avLst/>
                <a:gdLst>
                  <a:gd name="T0" fmla="*/ 10 w 274"/>
                  <a:gd name="T1" fmla="*/ 0 h 210"/>
                  <a:gd name="T2" fmla="*/ 0 w 274"/>
                  <a:gd name="T3" fmla="*/ 17 h 210"/>
                  <a:gd name="T4" fmla="*/ 0 w 274"/>
                  <a:gd name="T5" fmla="*/ 36 h 210"/>
                  <a:gd name="T6" fmla="*/ 19 w 274"/>
                  <a:gd name="T7" fmla="*/ 56 h 210"/>
                  <a:gd name="T8" fmla="*/ 31 w 274"/>
                  <a:gd name="T9" fmla="*/ 50 h 210"/>
                  <a:gd name="T10" fmla="*/ 35 w 274"/>
                  <a:gd name="T11" fmla="*/ 59 h 210"/>
                  <a:gd name="T12" fmla="*/ 46 w 274"/>
                  <a:gd name="T13" fmla="*/ 61 h 210"/>
                  <a:gd name="T14" fmla="*/ 54 w 274"/>
                  <a:gd name="T15" fmla="*/ 47 h 210"/>
                  <a:gd name="T16" fmla="*/ 81 w 274"/>
                  <a:gd name="T17" fmla="*/ 50 h 210"/>
                  <a:gd name="T18" fmla="*/ 85 w 274"/>
                  <a:gd name="T19" fmla="*/ 64 h 210"/>
                  <a:gd name="T20" fmla="*/ 94 w 274"/>
                  <a:gd name="T21" fmla="*/ 70 h 210"/>
                  <a:gd name="T22" fmla="*/ 117 w 274"/>
                  <a:gd name="T23" fmla="*/ 67 h 210"/>
                  <a:gd name="T24" fmla="*/ 125 w 274"/>
                  <a:gd name="T25" fmla="*/ 75 h 210"/>
                  <a:gd name="T26" fmla="*/ 137 w 274"/>
                  <a:gd name="T27" fmla="*/ 84 h 210"/>
                  <a:gd name="T28" fmla="*/ 146 w 274"/>
                  <a:gd name="T29" fmla="*/ 100 h 210"/>
                  <a:gd name="T30" fmla="*/ 146 w 274"/>
                  <a:gd name="T31" fmla="*/ 123 h 210"/>
                  <a:gd name="T32" fmla="*/ 138 w 274"/>
                  <a:gd name="T33" fmla="*/ 128 h 210"/>
                  <a:gd name="T34" fmla="*/ 142 w 274"/>
                  <a:gd name="T35" fmla="*/ 137 h 210"/>
                  <a:gd name="T36" fmla="*/ 131 w 274"/>
                  <a:gd name="T37" fmla="*/ 150 h 210"/>
                  <a:gd name="T38" fmla="*/ 131 w 274"/>
                  <a:gd name="T39" fmla="*/ 170 h 210"/>
                  <a:gd name="T40" fmla="*/ 148 w 274"/>
                  <a:gd name="T41" fmla="*/ 173 h 210"/>
                  <a:gd name="T42" fmla="*/ 158 w 274"/>
                  <a:gd name="T43" fmla="*/ 167 h 210"/>
                  <a:gd name="T44" fmla="*/ 161 w 274"/>
                  <a:gd name="T45" fmla="*/ 159 h 210"/>
                  <a:gd name="T46" fmla="*/ 167 w 274"/>
                  <a:gd name="T47" fmla="*/ 167 h 210"/>
                  <a:gd name="T48" fmla="*/ 177 w 274"/>
                  <a:gd name="T49" fmla="*/ 162 h 210"/>
                  <a:gd name="T50" fmla="*/ 198 w 274"/>
                  <a:gd name="T51" fmla="*/ 173 h 210"/>
                  <a:gd name="T52" fmla="*/ 211 w 274"/>
                  <a:gd name="T53" fmla="*/ 192 h 210"/>
                  <a:gd name="T54" fmla="*/ 215 w 274"/>
                  <a:gd name="T55" fmla="*/ 192 h 210"/>
                  <a:gd name="T56" fmla="*/ 217 w 274"/>
                  <a:gd name="T57" fmla="*/ 203 h 210"/>
                  <a:gd name="T58" fmla="*/ 231 w 274"/>
                  <a:gd name="T59" fmla="*/ 209 h 210"/>
                  <a:gd name="T60" fmla="*/ 246 w 274"/>
                  <a:gd name="T61" fmla="*/ 209 h 210"/>
                  <a:gd name="T62" fmla="*/ 236 w 274"/>
                  <a:gd name="T63" fmla="*/ 198 h 210"/>
                  <a:gd name="T64" fmla="*/ 240 w 274"/>
                  <a:gd name="T65" fmla="*/ 187 h 210"/>
                  <a:gd name="T66" fmla="*/ 252 w 274"/>
                  <a:gd name="T67" fmla="*/ 198 h 210"/>
                  <a:gd name="T68" fmla="*/ 265 w 274"/>
                  <a:gd name="T69" fmla="*/ 201 h 210"/>
                  <a:gd name="T70" fmla="*/ 267 w 274"/>
                  <a:gd name="T71" fmla="*/ 184 h 210"/>
                  <a:gd name="T72" fmla="*/ 254 w 274"/>
                  <a:gd name="T73" fmla="*/ 170 h 210"/>
                  <a:gd name="T74" fmla="*/ 244 w 274"/>
                  <a:gd name="T75" fmla="*/ 170 h 210"/>
                  <a:gd name="T76" fmla="*/ 231 w 274"/>
                  <a:gd name="T77" fmla="*/ 156 h 210"/>
                  <a:gd name="T78" fmla="*/ 244 w 274"/>
                  <a:gd name="T79" fmla="*/ 156 h 210"/>
                  <a:gd name="T80" fmla="*/ 254 w 274"/>
                  <a:gd name="T81" fmla="*/ 164 h 210"/>
                  <a:gd name="T82" fmla="*/ 273 w 274"/>
                  <a:gd name="T83" fmla="*/ 164 h 210"/>
                  <a:gd name="T84" fmla="*/ 269 w 274"/>
                  <a:gd name="T85" fmla="*/ 148 h 210"/>
                  <a:gd name="T86" fmla="*/ 252 w 274"/>
                  <a:gd name="T87" fmla="*/ 131 h 210"/>
                  <a:gd name="T88" fmla="*/ 240 w 274"/>
                  <a:gd name="T89" fmla="*/ 128 h 210"/>
                  <a:gd name="T90" fmla="*/ 223 w 274"/>
                  <a:gd name="T91" fmla="*/ 109 h 210"/>
                  <a:gd name="T92" fmla="*/ 202 w 274"/>
                  <a:gd name="T93" fmla="*/ 103 h 210"/>
                  <a:gd name="T94" fmla="*/ 185 w 274"/>
                  <a:gd name="T95" fmla="*/ 95 h 210"/>
                  <a:gd name="T96" fmla="*/ 171 w 274"/>
                  <a:gd name="T97" fmla="*/ 70 h 210"/>
                  <a:gd name="T98" fmla="*/ 161 w 274"/>
                  <a:gd name="T99" fmla="*/ 39 h 210"/>
                  <a:gd name="T100" fmla="*/ 148 w 274"/>
                  <a:gd name="T101" fmla="*/ 39 h 210"/>
                  <a:gd name="T102" fmla="*/ 144 w 274"/>
                  <a:gd name="T103" fmla="*/ 31 h 210"/>
                  <a:gd name="T104" fmla="*/ 137 w 274"/>
                  <a:gd name="T105" fmla="*/ 33 h 210"/>
                  <a:gd name="T106" fmla="*/ 123 w 274"/>
                  <a:gd name="T107" fmla="*/ 20 h 210"/>
                  <a:gd name="T108" fmla="*/ 100 w 274"/>
                  <a:gd name="T109" fmla="*/ 14 h 210"/>
                  <a:gd name="T110" fmla="*/ 90 w 274"/>
                  <a:gd name="T111" fmla="*/ 22 h 210"/>
                  <a:gd name="T112" fmla="*/ 69 w 274"/>
                  <a:gd name="T113" fmla="*/ 14 h 210"/>
                  <a:gd name="T114" fmla="*/ 56 w 274"/>
                  <a:gd name="T115" fmla="*/ 14 h 210"/>
                  <a:gd name="T116" fmla="*/ 50 w 274"/>
                  <a:gd name="T117" fmla="*/ 3 h 210"/>
                  <a:gd name="T118" fmla="*/ 44 w 274"/>
                  <a:gd name="T119" fmla="*/ 0 h 210"/>
                  <a:gd name="T120" fmla="*/ 35 w 274"/>
                  <a:gd name="T121" fmla="*/ 3 h 210"/>
                  <a:gd name="T122" fmla="*/ 10 w 274"/>
                  <a:gd name="T123" fmla="*/ 0 h 2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8" name="Freeform 37">
                <a:extLst>
                  <a:ext uri="{FF2B5EF4-FFF2-40B4-BE49-F238E27FC236}">
                    <a16:creationId xmlns:a16="http://schemas.microsoft.com/office/drawing/2014/main" id="{0F9B9438-4A52-4D3F-BE7C-74E46193D2B3}"/>
                  </a:ext>
                </a:extLst>
              </p:cNvPr>
              <p:cNvSpPr>
                <a:spLocks/>
              </p:cNvSpPr>
              <p:nvPr/>
            </p:nvSpPr>
            <p:spPr bwMode="auto">
              <a:xfrm>
                <a:off x="1064" y="1925"/>
                <a:ext cx="195" cy="98"/>
              </a:xfrm>
              <a:custGeom>
                <a:avLst/>
                <a:gdLst>
                  <a:gd name="T0" fmla="*/ 0 w 195"/>
                  <a:gd name="T1" fmla="*/ 49 h 98"/>
                  <a:gd name="T2" fmla="*/ 17 w 195"/>
                  <a:gd name="T3" fmla="*/ 20 h 98"/>
                  <a:gd name="T4" fmla="*/ 25 w 195"/>
                  <a:gd name="T5" fmla="*/ 20 h 98"/>
                  <a:gd name="T6" fmla="*/ 38 w 195"/>
                  <a:gd name="T7" fmla="*/ 6 h 98"/>
                  <a:gd name="T8" fmla="*/ 54 w 195"/>
                  <a:gd name="T9" fmla="*/ 6 h 98"/>
                  <a:gd name="T10" fmla="*/ 58 w 195"/>
                  <a:gd name="T11" fmla="*/ 3 h 98"/>
                  <a:gd name="T12" fmla="*/ 63 w 195"/>
                  <a:gd name="T13" fmla="*/ 0 h 98"/>
                  <a:gd name="T14" fmla="*/ 83 w 195"/>
                  <a:gd name="T15" fmla="*/ 17 h 98"/>
                  <a:gd name="T16" fmla="*/ 88 w 195"/>
                  <a:gd name="T17" fmla="*/ 29 h 98"/>
                  <a:gd name="T18" fmla="*/ 92 w 195"/>
                  <a:gd name="T19" fmla="*/ 23 h 98"/>
                  <a:gd name="T20" fmla="*/ 108 w 195"/>
                  <a:gd name="T21" fmla="*/ 34 h 98"/>
                  <a:gd name="T22" fmla="*/ 117 w 195"/>
                  <a:gd name="T23" fmla="*/ 34 h 98"/>
                  <a:gd name="T24" fmla="*/ 125 w 195"/>
                  <a:gd name="T25" fmla="*/ 43 h 98"/>
                  <a:gd name="T26" fmla="*/ 138 w 195"/>
                  <a:gd name="T27" fmla="*/ 49 h 98"/>
                  <a:gd name="T28" fmla="*/ 138 w 195"/>
                  <a:gd name="T29" fmla="*/ 63 h 98"/>
                  <a:gd name="T30" fmla="*/ 163 w 195"/>
                  <a:gd name="T31" fmla="*/ 63 h 98"/>
                  <a:gd name="T32" fmla="*/ 169 w 195"/>
                  <a:gd name="T33" fmla="*/ 77 h 98"/>
                  <a:gd name="T34" fmla="*/ 184 w 195"/>
                  <a:gd name="T35" fmla="*/ 77 h 98"/>
                  <a:gd name="T36" fmla="*/ 194 w 195"/>
                  <a:gd name="T37" fmla="*/ 94 h 98"/>
                  <a:gd name="T38" fmla="*/ 188 w 195"/>
                  <a:gd name="T39" fmla="*/ 97 h 98"/>
                  <a:gd name="T40" fmla="*/ 184 w 195"/>
                  <a:gd name="T41" fmla="*/ 91 h 98"/>
                  <a:gd name="T42" fmla="*/ 182 w 195"/>
                  <a:gd name="T43" fmla="*/ 88 h 98"/>
                  <a:gd name="T44" fmla="*/ 169 w 195"/>
                  <a:gd name="T45" fmla="*/ 91 h 98"/>
                  <a:gd name="T46" fmla="*/ 165 w 195"/>
                  <a:gd name="T47" fmla="*/ 94 h 98"/>
                  <a:gd name="T48" fmla="*/ 154 w 195"/>
                  <a:gd name="T49" fmla="*/ 97 h 98"/>
                  <a:gd name="T50" fmla="*/ 136 w 195"/>
                  <a:gd name="T51" fmla="*/ 97 h 98"/>
                  <a:gd name="T52" fmla="*/ 125 w 195"/>
                  <a:gd name="T53" fmla="*/ 97 h 98"/>
                  <a:gd name="T54" fmla="*/ 125 w 195"/>
                  <a:gd name="T55" fmla="*/ 88 h 98"/>
                  <a:gd name="T56" fmla="*/ 108 w 195"/>
                  <a:gd name="T57" fmla="*/ 66 h 98"/>
                  <a:gd name="T58" fmla="*/ 108 w 195"/>
                  <a:gd name="T59" fmla="*/ 51 h 98"/>
                  <a:gd name="T60" fmla="*/ 88 w 195"/>
                  <a:gd name="T61" fmla="*/ 51 h 98"/>
                  <a:gd name="T62" fmla="*/ 81 w 195"/>
                  <a:gd name="T63" fmla="*/ 43 h 98"/>
                  <a:gd name="T64" fmla="*/ 75 w 195"/>
                  <a:gd name="T65" fmla="*/ 51 h 98"/>
                  <a:gd name="T66" fmla="*/ 69 w 195"/>
                  <a:gd name="T67" fmla="*/ 40 h 98"/>
                  <a:gd name="T68" fmla="*/ 63 w 195"/>
                  <a:gd name="T69" fmla="*/ 40 h 98"/>
                  <a:gd name="T70" fmla="*/ 63 w 195"/>
                  <a:gd name="T71" fmla="*/ 26 h 98"/>
                  <a:gd name="T72" fmla="*/ 58 w 195"/>
                  <a:gd name="T73" fmla="*/ 20 h 98"/>
                  <a:gd name="T74" fmla="*/ 40 w 195"/>
                  <a:gd name="T75" fmla="*/ 23 h 98"/>
                  <a:gd name="T76" fmla="*/ 29 w 195"/>
                  <a:gd name="T77" fmla="*/ 40 h 98"/>
                  <a:gd name="T78" fmla="*/ 15 w 195"/>
                  <a:gd name="T79" fmla="*/ 43 h 98"/>
                  <a:gd name="T80" fmla="*/ 0 w 195"/>
                  <a:gd name="T81" fmla="*/ 4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9" name="Freeform 38">
                <a:extLst>
                  <a:ext uri="{FF2B5EF4-FFF2-40B4-BE49-F238E27FC236}">
                    <a16:creationId xmlns:a16="http://schemas.microsoft.com/office/drawing/2014/main" id="{F516D031-892D-4A05-9C2C-3423C576E056}"/>
                  </a:ext>
                </a:extLst>
              </p:cNvPr>
              <p:cNvSpPr>
                <a:spLocks/>
              </p:cNvSpPr>
              <p:nvPr/>
            </p:nvSpPr>
            <p:spPr bwMode="auto">
              <a:xfrm>
                <a:off x="1234" y="1995"/>
                <a:ext cx="129" cy="83"/>
              </a:xfrm>
              <a:custGeom>
                <a:avLst/>
                <a:gdLst>
                  <a:gd name="T0" fmla="*/ 0 w 129"/>
                  <a:gd name="T1" fmla="*/ 62 h 83"/>
                  <a:gd name="T2" fmla="*/ 12 w 129"/>
                  <a:gd name="T3" fmla="*/ 65 h 83"/>
                  <a:gd name="T4" fmla="*/ 40 w 129"/>
                  <a:gd name="T5" fmla="*/ 62 h 83"/>
                  <a:gd name="T6" fmla="*/ 52 w 129"/>
                  <a:gd name="T7" fmla="*/ 79 h 83"/>
                  <a:gd name="T8" fmla="*/ 68 w 129"/>
                  <a:gd name="T9" fmla="*/ 82 h 83"/>
                  <a:gd name="T10" fmla="*/ 76 w 129"/>
                  <a:gd name="T11" fmla="*/ 62 h 83"/>
                  <a:gd name="T12" fmla="*/ 72 w 129"/>
                  <a:gd name="T13" fmla="*/ 57 h 83"/>
                  <a:gd name="T14" fmla="*/ 80 w 129"/>
                  <a:gd name="T15" fmla="*/ 48 h 83"/>
                  <a:gd name="T16" fmla="*/ 96 w 129"/>
                  <a:gd name="T17" fmla="*/ 62 h 83"/>
                  <a:gd name="T18" fmla="*/ 108 w 129"/>
                  <a:gd name="T19" fmla="*/ 62 h 83"/>
                  <a:gd name="T20" fmla="*/ 108 w 129"/>
                  <a:gd name="T21" fmla="*/ 54 h 83"/>
                  <a:gd name="T22" fmla="*/ 116 w 129"/>
                  <a:gd name="T23" fmla="*/ 54 h 83"/>
                  <a:gd name="T24" fmla="*/ 128 w 129"/>
                  <a:gd name="T25" fmla="*/ 40 h 83"/>
                  <a:gd name="T26" fmla="*/ 120 w 129"/>
                  <a:gd name="T27" fmla="*/ 37 h 83"/>
                  <a:gd name="T28" fmla="*/ 120 w 129"/>
                  <a:gd name="T29" fmla="*/ 23 h 83"/>
                  <a:gd name="T30" fmla="*/ 120 w 129"/>
                  <a:gd name="T31" fmla="*/ 11 h 83"/>
                  <a:gd name="T32" fmla="*/ 102 w 129"/>
                  <a:gd name="T33" fmla="*/ 8 h 83"/>
                  <a:gd name="T34" fmla="*/ 88 w 129"/>
                  <a:gd name="T35" fmla="*/ 11 h 83"/>
                  <a:gd name="T36" fmla="*/ 76 w 129"/>
                  <a:gd name="T37" fmla="*/ 11 h 83"/>
                  <a:gd name="T38" fmla="*/ 58 w 129"/>
                  <a:gd name="T39" fmla="*/ 8 h 83"/>
                  <a:gd name="T40" fmla="*/ 44 w 129"/>
                  <a:gd name="T41" fmla="*/ 0 h 83"/>
                  <a:gd name="T42" fmla="*/ 40 w 129"/>
                  <a:gd name="T43" fmla="*/ 8 h 83"/>
                  <a:gd name="T44" fmla="*/ 38 w 129"/>
                  <a:gd name="T45" fmla="*/ 25 h 83"/>
                  <a:gd name="T46" fmla="*/ 24 w 129"/>
                  <a:gd name="T47" fmla="*/ 25 h 83"/>
                  <a:gd name="T48" fmla="*/ 20 w 129"/>
                  <a:gd name="T49" fmla="*/ 40 h 83"/>
                  <a:gd name="T50" fmla="*/ 12 w 129"/>
                  <a:gd name="T51" fmla="*/ 45 h 83"/>
                  <a:gd name="T52" fmla="*/ 0 w 129"/>
                  <a:gd name="T53" fmla="*/ 6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40" name="Freeform 39">
                <a:extLst>
                  <a:ext uri="{FF2B5EF4-FFF2-40B4-BE49-F238E27FC236}">
                    <a16:creationId xmlns:a16="http://schemas.microsoft.com/office/drawing/2014/main" id="{FB37E088-7520-44FE-900C-B577DA88B440}"/>
                  </a:ext>
                </a:extLst>
              </p:cNvPr>
              <p:cNvSpPr>
                <a:spLocks/>
              </p:cNvSpPr>
              <p:nvPr/>
            </p:nvSpPr>
            <p:spPr bwMode="auto">
              <a:xfrm>
                <a:off x="1155" y="2228"/>
                <a:ext cx="802" cy="1698"/>
              </a:xfrm>
              <a:custGeom>
                <a:avLst/>
                <a:gdLst>
                  <a:gd name="T0" fmla="*/ 92 w 802"/>
                  <a:gd name="T1" fmla="*/ 28 h 1698"/>
                  <a:gd name="T2" fmla="*/ 152 w 802"/>
                  <a:gd name="T3" fmla="*/ 3 h 1698"/>
                  <a:gd name="T4" fmla="*/ 127 w 802"/>
                  <a:gd name="T5" fmla="*/ 59 h 1698"/>
                  <a:gd name="T6" fmla="*/ 152 w 802"/>
                  <a:gd name="T7" fmla="*/ 56 h 1698"/>
                  <a:gd name="T8" fmla="*/ 177 w 802"/>
                  <a:gd name="T9" fmla="*/ 53 h 1698"/>
                  <a:gd name="T10" fmla="*/ 212 w 802"/>
                  <a:gd name="T11" fmla="*/ 73 h 1698"/>
                  <a:gd name="T12" fmla="*/ 322 w 802"/>
                  <a:gd name="T13" fmla="*/ 103 h 1698"/>
                  <a:gd name="T14" fmla="*/ 372 w 802"/>
                  <a:gd name="T15" fmla="*/ 134 h 1698"/>
                  <a:gd name="T16" fmla="*/ 437 w 802"/>
                  <a:gd name="T17" fmla="*/ 151 h 1698"/>
                  <a:gd name="T18" fmla="*/ 530 w 802"/>
                  <a:gd name="T19" fmla="*/ 234 h 1698"/>
                  <a:gd name="T20" fmla="*/ 581 w 802"/>
                  <a:gd name="T21" fmla="*/ 338 h 1698"/>
                  <a:gd name="T22" fmla="*/ 780 w 802"/>
                  <a:gd name="T23" fmla="*/ 424 h 1698"/>
                  <a:gd name="T24" fmla="*/ 782 w 802"/>
                  <a:gd name="T25" fmla="*/ 567 h 1698"/>
                  <a:gd name="T26" fmla="*/ 731 w 802"/>
                  <a:gd name="T27" fmla="*/ 642 h 1698"/>
                  <a:gd name="T28" fmla="*/ 723 w 802"/>
                  <a:gd name="T29" fmla="*/ 751 h 1698"/>
                  <a:gd name="T30" fmla="*/ 694 w 802"/>
                  <a:gd name="T31" fmla="*/ 798 h 1698"/>
                  <a:gd name="T32" fmla="*/ 647 w 802"/>
                  <a:gd name="T33" fmla="*/ 879 h 1698"/>
                  <a:gd name="T34" fmla="*/ 579 w 802"/>
                  <a:gd name="T35" fmla="*/ 907 h 1698"/>
                  <a:gd name="T36" fmla="*/ 544 w 802"/>
                  <a:gd name="T37" fmla="*/ 991 h 1698"/>
                  <a:gd name="T38" fmla="*/ 536 w 802"/>
                  <a:gd name="T39" fmla="*/ 1061 h 1698"/>
                  <a:gd name="T40" fmla="*/ 481 w 802"/>
                  <a:gd name="T41" fmla="*/ 1125 h 1698"/>
                  <a:gd name="T42" fmla="*/ 448 w 802"/>
                  <a:gd name="T43" fmla="*/ 1175 h 1698"/>
                  <a:gd name="T44" fmla="*/ 427 w 802"/>
                  <a:gd name="T45" fmla="*/ 1200 h 1698"/>
                  <a:gd name="T46" fmla="*/ 415 w 802"/>
                  <a:gd name="T47" fmla="*/ 1267 h 1698"/>
                  <a:gd name="T48" fmla="*/ 361 w 802"/>
                  <a:gd name="T49" fmla="*/ 1295 h 1698"/>
                  <a:gd name="T50" fmla="*/ 318 w 802"/>
                  <a:gd name="T51" fmla="*/ 1323 h 1698"/>
                  <a:gd name="T52" fmla="*/ 316 w 802"/>
                  <a:gd name="T53" fmla="*/ 1387 h 1698"/>
                  <a:gd name="T54" fmla="*/ 275 w 802"/>
                  <a:gd name="T55" fmla="*/ 1437 h 1698"/>
                  <a:gd name="T56" fmla="*/ 300 w 802"/>
                  <a:gd name="T57" fmla="*/ 1482 h 1698"/>
                  <a:gd name="T58" fmla="*/ 259 w 802"/>
                  <a:gd name="T59" fmla="*/ 1524 h 1698"/>
                  <a:gd name="T60" fmla="*/ 238 w 802"/>
                  <a:gd name="T61" fmla="*/ 1597 h 1698"/>
                  <a:gd name="T62" fmla="*/ 292 w 802"/>
                  <a:gd name="T63" fmla="*/ 1697 h 1698"/>
                  <a:gd name="T64" fmla="*/ 228 w 802"/>
                  <a:gd name="T65" fmla="*/ 1647 h 1698"/>
                  <a:gd name="T66" fmla="*/ 187 w 802"/>
                  <a:gd name="T67" fmla="*/ 1557 h 1698"/>
                  <a:gd name="T68" fmla="*/ 183 w 802"/>
                  <a:gd name="T69" fmla="*/ 1323 h 1698"/>
                  <a:gd name="T70" fmla="*/ 177 w 802"/>
                  <a:gd name="T71" fmla="*/ 1223 h 1698"/>
                  <a:gd name="T72" fmla="*/ 181 w 802"/>
                  <a:gd name="T73" fmla="*/ 1114 h 1698"/>
                  <a:gd name="T74" fmla="*/ 189 w 802"/>
                  <a:gd name="T75" fmla="*/ 1027 h 1698"/>
                  <a:gd name="T76" fmla="*/ 185 w 802"/>
                  <a:gd name="T77" fmla="*/ 888 h 1698"/>
                  <a:gd name="T78" fmla="*/ 191 w 802"/>
                  <a:gd name="T79" fmla="*/ 773 h 1698"/>
                  <a:gd name="T80" fmla="*/ 144 w 802"/>
                  <a:gd name="T81" fmla="*/ 695 h 1698"/>
                  <a:gd name="T82" fmla="*/ 72 w 802"/>
                  <a:gd name="T83" fmla="*/ 634 h 1698"/>
                  <a:gd name="T84" fmla="*/ 47 w 802"/>
                  <a:gd name="T85" fmla="*/ 539 h 1698"/>
                  <a:gd name="T86" fmla="*/ 14 w 802"/>
                  <a:gd name="T87" fmla="*/ 486 h 1698"/>
                  <a:gd name="T88" fmla="*/ 16 w 802"/>
                  <a:gd name="T89" fmla="*/ 396 h 1698"/>
                  <a:gd name="T90" fmla="*/ 8 w 802"/>
                  <a:gd name="T91" fmla="*/ 310 h 1698"/>
                  <a:gd name="T92" fmla="*/ 58 w 802"/>
                  <a:gd name="T93" fmla="*/ 140 h 16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sp>
        <p:nvSpPr>
          <p:cNvPr id="1027" name="Rectangle 40">
            <a:extLst>
              <a:ext uri="{FF2B5EF4-FFF2-40B4-BE49-F238E27FC236}">
                <a16:creationId xmlns:a16="http://schemas.microsoft.com/office/drawing/2014/main" id="{F7B078AF-43A2-4A13-B37A-BA9C3D94024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fr-FR" altLang="zh-CN"/>
              <a:t>Click to edit Master text styles</a:t>
            </a:r>
          </a:p>
          <a:p>
            <a:pPr lvl="1"/>
            <a:r>
              <a:rPr lang="fr-FR" altLang="zh-CN"/>
              <a:t>Second Level</a:t>
            </a:r>
          </a:p>
          <a:p>
            <a:pPr lvl="2"/>
            <a:r>
              <a:rPr lang="fr-FR" altLang="zh-CN"/>
              <a:t>Third Level</a:t>
            </a:r>
          </a:p>
          <a:p>
            <a:pPr lvl="3"/>
            <a:r>
              <a:rPr lang="fr-FR" altLang="zh-CN"/>
              <a:t>Fourth Level</a:t>
            </a:r>
          </a:p>
          <a:p>
            <a:pPr lvl="4"/>
            <a:r>
              <a:rPr lang="fr-FR" altLang="zh-CN"/>
              <a:t>Fifth Level</a:t>
            </a:r>
          </a:p>
        </p:txBody>
      </p:sp>
      <p:sp>
        <p:nvSpPr>
          <p:cNvPr id="1028" name="Rectangle 41">
            <a:extLst>
              <a:ext uri="{FF2B5EF4-FFF2-40B4-BE49-F238E27FC236}">
                <a16:creationId xmlns:a16="http://schemas.microsoft.com/office/drawing/2014/main" id="{E63ACDDB-1C67-4462-864F-8928BEF8F446}"/>
              </a:ext>
            </a:extLst>
          </p:cNvPr>
          <p:cNvSpPr>
            <a:spLocks noChangeArrowheads="1"/>
          </p:cNvSpPr>
          <p:nvPr/>
        </p:nvSpPr>
        <p:spPr bwMode="auto">
          <a:xfrm>
            <a:off x="6781800" y="6324600"/>
            <a:ext cx="396875" cy="301625"/>
          </a:xfrm>
          <a:prstGeom prst="rect">
            <a:avLst/>
          </a:prstGeom>
          <a:noFill/>
          <a:ln>
            <a:noFill/>
          </a:ln>
        </p:spPr>
        <p:txBody>
          <a:bodyPr wrap="none" lIns="90487" tIns="44450" rIns="90487" bIns="44450">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defRPr/>
            </a:pPr>
            <a:fld id="{090B3557-C642-472E-B7F0-2BAC3B056FEB}" type="slidenum">
              <a:rPr lang="fr-FR" altLang="zh-CN" sz="1400" b="1" smtClean="0">
                <a:latin typeface="N Helvetica Narrow"/>
              </a:rPr>
              <a:pPr>
                <a:defRPr/>
              </a:pPr>
              <a:t>‹#›</a:t>
            </a:fld>
            <a:endParaRPr lang="fr-FR" altLang="zh-CN" sz="1400" b="1">
              <a:latin typeface="N Helvetica Narrow"/>
            </a:endParaRPr>
          </a:p>
        </p:txBody>
      </p:sp>
      <p:sp>
        <p:nvSpPr>
          <p:cNvPr id="1029" name="Rectangle 42">
            <a:extLst>
              <a:ext uri="{FF2B5EF4-FFF2-40B4-BE49-F238E27FC236}">
                <a16:creationId xmlns:a16="http://schemas.microsoft.com/office/drawing/2014/main" id="{A7A06ECA-E05B-4107-85E9-6866DE03CC49}"/>
              </a:ext>
            </a:extLst>
          </p:cNvPr>
          <p:cNvSpPr>
            <a:spLocks noChangeArrowheads="1"/>
          </p:cNvSpPr>
          <p:nvPr/>
        </p:nvSpPr>
        <p:spPr bwMode="auto">
          <a:xfrm>
            <a:off x="279400" y="0"/>
            <a:ext cx="1843088" cy="363538"/>
          </a:xfrm>
          <a:prstGeom prst="rect">
            <a:avLst/>
          </a:prstGeom>
          <a:noFill/>
          <a:ln>
            <a:noFill/>
          </a:ln>
          <a:effectLst>
            <a:outerShdw dist="117088" dir="2436078" algn="ctr" rotWithShape="0">
              <a:srgbClr val="C0C0C0"/>
            </a:outerShdw>
          </a:effectLst>
        </p:spPr>
        <p:txBody>
          <a:bodyPr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en-US" altLang="zh-CN" sz="1800">
                <a:latin typeface="Arial" panose="020B0604020202020204" pitchFamily="34" charset="0"/>
              </a:rPr>
              <a:t>Finance</a:t>
            </a:r>
            <a:endParaRPr lang="fr-FR" altLang="zh-CN" sz="1800">
              <a:latin typeface="Arial" panose="020B0604020202020204" pitchFamily="34" charset="0"/>
            </a:endParaRPr>
          </a:p>
        </p:txBody>
      </p:sp>
      <p:sp>
        <p:nvSpPr>
          <p:cNvPr id="1030" name="Rectangle 43">
            <a:extLst>
              <a:ext uri="{FF2B5EF4-FFF2-40B4-BE49-F238E27FC236}">
                <a16:creationId xmlns:a16="http://schemas.microsoft.com/office/drawing/2014/main" id="{F413A0F7-C5AB-4E2D-ABBF-2535E48B48B6}"/>
              </a:ext>
            </a:extLst>
          </p:cNvPr>
          <p:cNvSpPr>
            <a:spLocks noChangeArrowheads="1"/>
          </p:cNvSpPr>
          <p:nvPr/>
        </p:nvSpPr>
        <p:spPr bwMode="auto">
          <a:xfrm>
            <a:off x="468313" y="6310313"/>
            <a:ext cx="1809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endParaRPr lang="fr-FR" altLang="zh-CN" sz="1400" b="1">
              <a:latin typeface="N Helvetica Narrow" charset="0"/>
            </a:endParaRPr>
          </a:p>
        </p:txBody>
      </p:sp>
      <p:sp>
        <p:nvSpPr>
          <p:cNvPr id="1031" name="Rectangle 44">
            <a:extLst>
              <a:ext uri="{FF2B5EF4-FFF2-40B4-BE49-F238E27FC236}">
                <a16:creationId xmlns:a16="http://schemas.microsoft.com/office/drawing/2014/main" id="{14CA5F6C-2CA7-450E-A1E9-9F40F359B81B}"/>
              </a:ext>
            </a:extLst>
          </p:cNvPr>
          <p:cNvSpPr>
            <a:spLocks noChangeArrowheads="1"/>
          </p:cNvSpPr>
          <p:nvPr/>
        </p:nvSpPr>
        <p:spPr bwMode="auto">
          <a:xfrm>
            <a:off x="5003800" y="0"/>
            <a:ext cx="4140200" cy="336550"/>
          </a:xfrm>
          <a:prstGeom prst="rect">
            <a:avLst/>
          </a:prstGeom>
          <a:noFill/>
          <a:ln>
            <a:noFill/>
          </a:ln>
          <a:effectLst>
            <a:outerShdw dist="35921" dir="2700000" algn="ctr" rotWithShape="0">
              <a:srgbClr val="C0C0C0"/>
            </a:outerShdw>
          </a:effectLst>
        </p:spPr>
        <p:txBody>
          <a:bodyPr lIns="92075" tIns="46038" rIns="92075" bIns="46038">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zh-CN" altLang="en-US" sz="1400">
                <a:latin typeface="Arial" panose="020B0604020202020204" pitchFamily="34" charset="0"/>
              </a:rPr>
              <a:t>    </a:t>
            </a:r>
            <a:r>
              <a:rPr lang="en-US" altLang="zh-CN" sz="1600">
                <a:latin typeface="Arial" panose="020B0604020202020204" pitchFamily="34" charset="0"/>
              </a:rPr>
              <a:t>School of Management and Economics</a:t>
            </a:r>
          </a:p>
        </p:txBody>
      </p:sp>
      <p:graphicFrame>
        <p:nvGraphicFramePr>
          <p:cNvPr id="1032" name="Object 45">
            <a:extLst>
              <a:ext uri="{FF2B5EF4-FFF2-40B4-BE49-F238E27FC236}">
                <a16:creationId xmlns:a16="http://schemas.microsoft.com/office/drawing/2014/main" id="{EFB5343A-DDC1-41C9-9556-99290E9BAE46}"/>
              </a:ext>
            </a:extLst>
          </p:cNvPr>
          <p:cNvGraphicFramePr>
            <a:graphicFrameLocks noChangeAspect="1"/>
          </p:cNvGraphicFramePr>
          <p:nvPr/>
        </p:nvGraphicFramePr>
        <p:xfrm>
          <a:off x="7924800" y="5715000"/>
          <a:ext cx="965200" cy="927100"/>
        </p:xfrm>
        <a:graphic>
          <a:graphicData uri="http://schemas.openxmlformats.org/presentationml/2006/ole">
            <mc:AlternateContent xmlns:mc="http://schemas.openxmlformats.org/markup-compatibility/2006">
              <mc:Choice xmlns:v="urn:schemas-microsoft-com:vml" Requires="v">
                <p:oleObj name="Image" r:id="rId17" imgW="964739" imgH="926657" progId="Photoshop.Image.7">
                  <p:embed/>
                </p:oleObj>
              </mc:Choice>
              <mc:Fallback>
                <p:oleObj name="Image" r:id="rId17" imgW="964739" imgH="926657" progId="Photoshop.Image.7">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4800" y="5715000"/>
                        <a:ext cx="965200" cy="9271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97731" r:id="rId1"/>
    <p:sldLayoutId id="2147497732" r:id="rId2"/>
    <p:sldLayoutId id="2147497733" r:id="rId3"/>
    <p:sldLayoutId id="2147497734" r:id="rId4"/>
    <p:sldLayoutId id="2147497735" r:id="rId5"/>
    <p:sldLayoutId id="2147497736" r:id="rId6"/>
    <p:sldLayoutId id="2147497737" r:id="rId7"/>
    <p:sldLayoutId id="2147497738" r:id="rId8"/>
    <p:sldLayoutId id="2147497739" r:id="rId9"/>
    <p:sldLayoutId id="2147497740" r:id="rId10"/>
    <p:sldLayoutId id="2147497741" r:id="rId11"/>
    <p:sldLayoutId id="2147497742" r:id="rId12"/>
    <p:sldLayoutId id="2147497743" r:id="rId13"/>
    <p:sldLayoutId id="2147497744" r:id="rId14"/>
    <p:sldLayoutId id="2147497745" r:id="rId15"/>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0101FF"/>
        </a:buClr>
        <a:buSzPct val="8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65000"/>
        <a:buChar char="F"/>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235F9AC3-385C-4F51-9CAA-AFCD87884399}"/>
              </a:ext>
            </a:extLst>
          </p:cNvPr>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rgbClr val="FFFFFF"/>
                </a:solidFill>
                <a:latin typeface="Arial" pitchFamily="34" charset="0"/>
                <a:ea typeface="+mn-ea"/>
              </a:defRPr>
            </a:lvl1pPr>
          </a:lstStyle>
          <a:p>
            <a:pPr>
              <a:defRPr/>
            </a:pPr>
            <a:endParaRPr lang="en-US" altLang="zh-CN"/>
          </a:p>
        </p:txBody>
      </p:sp>
      <p:sp>
        <p:nvSpPr>
          <p:cNvPr id="449539" name="Rectangle 3">
            <a:extLst>
              <a:ext uri="{FF2B5EF4-FFF2-40B4-BE49-F238E27FC236}">
                <a16:creationId xmlns:a16="http://schemas.microsoft.com/office/drawing/2014/main" id="{7FF82937-A32C-402A-85A3-64EB63F41921}"/>
              </a:ext>
            </a:extLst>
          </p:cNvPr>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FFFFFF"/>
                </a:solidFill>
                <a:latin typeface="Arial" panose="020B0604020202020204" pitchFamily="34" charset="0"/>
              </a:defRPr>
            </a:lvl1pPr>
          </a:lstStyle>
          <a:p>
            <a:pPr>
              <a:defRPr/>
            </a:pPr>
            <a:fld id="{71E1A415-9F75-441F-B091-40DE7329312F}" type="slidenum">
              <a:rPr lang="zh-CN" altLang="en-US"/>
              <a:pPr>
                <a:defRPr/>
              </a:pPr>
              <a:t>‹#›</a:t>
            </a:fld>
            <a:endParaRPr lang="en-US" altLang="zh-CN"/>
          </a:p>
        </p:txBody>
      </p:sp>
      <p:grpSp>
        <p:nvGrpSpPr>
          <p:cNvPr id="10244" name="Group 4">
            <a:extLst>
              <a:ext uri="{FF2B5EF4-FFF2-40B4-BE49-F238E27FC236}">
                <a16:creationId xmlns:a16="http://schemas.microsoft.com/office/drawing/2014/main" id="{F1024418-BCCD-480D-912A-5BF3F3CBFE2A}"/>
              </a:ext>
            </a:extLst>
          </p:cNvPr>
          <p:cNvGrpSpPr>
            <a:grpSpLocks/>
          </p:cNvGrpSpPr>
          <p:nvPr/>
        </p:nvGrpSpPr>
        <p:grpSpPr bwMode="auto">
          <a:xfrm>
            <a:off x="0" y="0"/>
            <a:ext cx="9140825" cy="6850063"/>
            <a:chOff x="0" y="0"/>
            <a:chExt cx="5758" cy="4315"/>
          </a:xfrm>
        </p:grpSpPr>
        <p:grpSp>
          <p:nvGrpSpPr>
            <p:cNvPr id="10248" name="Group 5">
              <a:extLst>
                <a:ext uri="{FF2B5EF4-FFF2-40B4-BE49-F238E27FC236}">
                  <a16:creationId xmlns:a16="http://schemas.microsoft.com/office/drawing/2014/main" id="{9BBCB1DA-635E-4CF1-92AE-635370C3B309}"/>
                </a:ext>
              </a:extLst>
            </p:cNvPr>
            <p:cNvGrpSpPr>
              <a:grpSpLocks/>
            </p:cNvGrpSpPr>
            <p:nvPr userDrawn="1"/>
          </p:nvGrpSpPr>
          <p:grpSpPr bwMode="auto">
            <a:xfrm>
              <a:off x="1728" y="2230"/>
              <a:ext cx="4027" cy="2085"/>
              <a:chOff x="1728" y="2230"/>
              <a:chExt cx="4027" cy="2085"/>
            </a:xfrm>
          </p:grpSpPr>
          <p:sp>
            <p:nvSpPr>
              <p:cNvPr id="449542" name="Freeform 6">
                <a:extLst>
                  <a:ext uri="{FF2B5EF4-FFF2-40B4-BE49-F238E27FC236}">
                    <a16:creationId xmlns:a16="http://schemas.microsoft.com/office/drawing/2014/main" id="{A6709638-D204-4E0E-B2AB-455FD648AEFF}"/>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a:solidFill>
                    <a:srgbClr val="FFFFFF"/>
                  </a:solidFill>
                  <a:ea typeface="宋体"/>
                </a:endParaRPr>
              </a:p>
            </p:txBody>
          </p:sp>
          <p:sp>
            <p:nvSpPr>
              <p:cNvPr id="449543" name="Freeform 7">
                <a:extLst>
                  <a:ext uri="{FF2B5EF4-FFF2-40B4-BE49-F238E27FC236}">
                    <a16:creationId xmlns:a16="http://schemas.microsoft.com/office/drawing/2014/main" id="{C07392FD-3863-43DB-BC50-0B93E7099AB3}"/>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a:solidFill>
                    <a:srgbClr val="FFFFFF"/>
                  </a:solidFill>
                  <a:ea typeface="宋体"/>
                </a:endParaRPr>
              </a:p>
            </p:txBody>
          </p:sp>
          <p:sp>
            <p:nvSpPr>
              <p:cNvPr id="449544" name="Freeform 8">
                <a:extLst>
                  <a:ext uri="{FF2B5EF4-FFF2-40B4-BE49-F238E27FC236}">
                    <a16:creationId xmlns:a16="http://schemas.microsoft.com/office/drawing/2014/main" id="{49F76221-4E77-4B8F-9468-C0A163B19646}"/>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a:solidFill>
                    <a:srgbClr val="FFFFFF"/>
                  </a:solidFill>
                  <a:ea typeface="宋体"/>
                </a:endParaRPr>
              </a:p>
            </p:txBody>
          </p:sp>
          <p:sp>
            <p:nvSpPr>
              <p:cNvPr id="10254" name="Freeform 9">
                <a:extLst>
                  <a:ext uri="{FF2B5EF4-FFF2-40B4-BE49-F238E27FC236}">
                    <a16:creationId xmlns:a16="http://schemas.microsoft.com/office/drawing/2014/main" id="{2FB5FBA3-9E3D-4204-952F-31E33572312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546" name="Freeform 10">
                <a:extLst>
                  <a:ext uri="{FF2B5EF4-FFF2-40B4-BE49-F238E27FC236}">
                    <a16:creationId xmlns:a16="http://schemas.microsoft.com/office/drawing/2014/main" id="{98F69017-04E5-4DCB-8252-080B00CCEEB6}"/>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a:solidFill>
                    <a:srgbClr val="FFFFFF"/>
                  </a:solidFill>
                  <a:ea typeface="宋体"/>
                </a:endParaRPr>
              </a:p>
            </p:txBody>
          </p:sp>
        </p:grpSp>
        <p:sp>
          <p:nvSpPr>
            <p:cNvPr id="449547" name="Freeform 11">
              <a:extLst>
                <a:ext uri="{FF2B5EF4-FFF2-40B4-BE49-F238E27FC236}">
                  <a16:creationId xmlns:a16="http://schemas.microsoft.com/office/drawing/2014/main" id="{ED269FFE-83D2-4D4A-8686-B429F051F2BA}"/>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a:solidFill>
                  <a:srgbClr val="FFFFFF"/>
                </a:solidFill>
                <a:ea typeface="宋体"/>
              </a:endParaRPr>
            </a:p>
          </p:txBody>
        </p:sp>
        <p:sp>
          <p:nvSpPr>
            <p:cNvPr id="10250" name="Freeform 12">
              <a:extLst>
                <a:ext uri="{FF2B5EF4-FFF2-40B4-BE49-F238E27FC236}">
                  <a16:creationId xmlns:a16="http://schemas.microsoft.com/office/drawing/2014/main" id="{2CDC2F2F-90A2-4FA6-A93C-8E981A42F5BB}"/>
                </a:ext>
              </a:extLst>
            </p:cNvPr>
            <p:cNvSpPr>
              <a:spLocks/>
            </p:cNvSpPr>
            <p:nvPr/>
          </p:nvSpPr>
          <p:spPr bwMode="hidden">
            <a:xfrm>
              <a:off x="0" y="0"/>
              <a:ext cx="5758" cy="1776"/>
            </a:xfrm>
            <a:custGeom>
              <a:avLst/>
              <a:gdLst>
                <a:gd name="T0" fmla="*/ 0 w 5740"/>
                <a:gd name="T1" fmla="*/ 0 h 1906"/>
                <a:gd name="T2" fmla="*/ 0 w 5740"/>
                <a:gd name="T3" fmla="*/ 7 h 1906"/>
                <a:gd name="T4" fmla="*/ 7351 w 5740"/>
                <a:gd name="T5" fmla="*/ 7 h 1906"/>
                <a:gd name="T6" fmla="*/ 7351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9549" name="Rectangle 13">
            <a:extLst>
              <a:ext uri="{FF2B5EF4-FFF2-40B4-BE49-F238E27FC236}">
                <a16:creationId xmlns:a16="http://schemas.microsoft.com/office/drawing/2014/main" id="{998F550E-F8B4-40C2-A423-1B3ECB9F2AEA}"/>
              </a:ext>
            </a:extLst>
          </p:cNvPr>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49550" name="Rectangle 14">
            <a:extLst>
              <a:ext uri="{FF2B5EF4-FFF2-40B4-BE49-F238E27FC236}">
                <a16:creationId xmlns:a16="http://schemas.microsoft.com/office/drawing/2014/main" id="{DD48E3B6-4946-49C2-AC5F-A1519008153A}"/>
              </a:ext>
            </a:extLst>
          </p:cNvPr>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FFFFFF"/>
                </a:solidFill>
                <a:latin typeface="Arial" pitchFamily="34" charset="0"/>
                <a:ea typeface="+mn-ea"/>
              </a:defRPr>
            </a:lvl1pPr>
          </a:lstStyle>
          <a:p>
            <a:pPr>
              <a:defRPr/>
            </a:pPr>
            <a:endParaRPr lang="en-US" altLang="zh-CN"/>
          </a:p>
        </p:txBody>
      </p:sp>
      <p:sp>
        <p:nvSpPr>
          <p:cNvPr id="449551" name="Rectangle 15">
            <a:extLst>
              <a:ext uri="{FF2B5EF4-FFF2-40B4-BE49-F238E27FC236}">
                <a16:creationId xmlns:a16="http://schemas.microsoft.com/office/drawing/2014/main" id="{1F67856B-0630-4558-8524-505279A3FCD7}"/>
              </a:ext>
            </a:extLst>
          </p:cNvPr>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97859" r:id="rId1"/>
    <p:sldLayoutId id="2147497821" r:id="rId2"/>
    <p:sldLayoutId id="2147497822" r:id="rId3"/>
    <p:sldLayoutId id="2147497823" r:id="rId4"/>
    <p:sldLayoutId id="2147497824" r:id="rId5"/>
    <p:sldLayoutId id="2147497825" r:id="rId6"/>
    <p:sldLayoutId id="2147497826" r:id="rId7"/>
    <p:sldLayoutId id="2147497827" r:id="rId8"/>
    <p:sldLayoutId id="2147497828" r:id="rId9"/>
    <p:sldLayoutId id="2147497829" r:id="rId10"/>
    <p:sldLayoutId id="2147497830" r:id="rId11"/>
  </p:sldLayoutIdLst>
  <p:transition>
    <p:random/>
  </p:transition>
  <p:hf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3FEBB2FA-544C-44FE-9D6D-36D51969EA8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文本占位符 2">
            <a:extLst>
              <a:ext uri="{FF2B5EF4-FFF2-40B4-BE49-F238E27FC236}">
                <a16:creationId xmlns:a16="http://schemas.microsoft.com/office/drawing/2014/main" id="{8EDF7ADE-1C9C-4AB6-8733-DD84766E59B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7DA543-A9C4-469D-95FD-F366AC7AFE5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prstClr val="black">
                    <a:tint val="75000"/>
                  </a:prstClr>
                </a:solidFill>
                <a:ea typeface="宋体"/>
              </a:defRPr>
            </a:lvl1pPr>
          </a:lstStyle>
          <a:p>
            <a:pPr>
              <a:defRPr/>
            </a:pPr>
            <a:fld id="{CCCF0483-5300-4D40-9B45-E78026B5FCF5}"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64EE2683-9B17-4E7F-9E75-A59C0D50CA0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prstClr val="black">
                    <a:tint val="75000"/>
                  </a:prstClr>
                </a:solidFill>
                <a:ea typeface="宋体"/>
              </a:defRPr>
            </a:lvl1pPr>
          </a:lstStyle>
          <a:p>
            <a:pPr>
              <a:defRPr/>
            </a:pPr>
            <a:endParaRPr lang="zh-CN" altLang="en-US"/>
          </a:p>
        </p:txBody>
      </p:sp>
      <p:sp>
        <p:nvSpPr>
          <p:cNvPr id="6" name="灯片编号占位符 5">
            <a:extLst>
              <a:ext uri="{FF2B5EF4-FFF2-40B4-BE49-F238E27FC236}">
                <a16:creationId xmlns:a16="http://schemas.microsoft.com/office/drawing/2014/main" id="{3965B1F0-5506-4F84-94ED-213FA596780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30F37227-54F2-42A9-A868-A495A788479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97860" r:id="rId1"/>
    <p:sldLayoutId id="2147497861" r:id="rId2"/>
    <p:sldLayoutId id="2147497862" r:id="rId3"/>
    <p:sldLayoutId id="2147497863" r:id="rId4"/>
    <p:sldLayoutId id="2147497864" r:id="rId5"/>
    <p:sldLayoutId id="2147497865" r:id="rId6"/>
    <p:sldLayoutId id="2147497866" r:id="rId7"/>
    <p:sldLayoutId id="2147497867" r:id="rId8"/>
    <p:sldLayoutId id="2147497868" r:id="rId9"/>
    <p:sldLayoutId id="2147497869" r:id="rId10"/>
    <p:sldLayoutId id="2147497870" r:id="rId11"/>
  </p:sldLayoutIdLst>
  <p:transition>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290" name="Group 2">
            <a:extLst>
              <a:ext uri="{FF2B5EF4-FFF2-40B4-BE49-F238E27FC236}">
                <a16:creationId xmlns:a16="http://schemas.microsoft.com/office/drawing/2014/main" id="{B65E5B28-9ECF-4753-82C1-402FB2BD744E}"/>
              </a:ext>
            </a:extLst>
          </p:cNvPr>
          <p:cNvGrpSpPr>
            <a:grpSpLocks/>
          </p:cNvGrpSpPr>
          <p:nvPr/>
        </p:nvGrpSpPr>
        <p:grpSpPr bwMode="auto">
          <a:xfrm>
            <a:off x="146050" y="976313"/>
            <a:ext cx="8836025" cy="5256212"/>
            <a:chOff x="92" y="615"/>
            <a:chExt cx="5566" cy="3311"/>
          </a:xfrm>
        </p:grpSpPr>
        <p:grpSp>
          <p:nvGrpSpPr>
            <p:cNvPr id="12297" name="Group 3">
              <a:extLst>
                <a:ext uri="{FF2B5EF4-FFF2-40B4-BE49-F238E27FC236}">
                  <a16:creationId xmlns:a16="http://schemas.microsoft.com/office/drawing/2014/main" id="{1A4B5FCA-31CD-4F31-B5C7-140009EC1C3B}"/>
                </a:ext>
              </a:extLst>
            </p:cNvPr>
            <p:cNvGrpSpPr>
              <a:grpSpLocks/>
            </p:cNvGrpSpPr>
            <p:nvPr/>
          </p:nvGrpSpPr>
          <p:grpSpPr bwMode="auto">
            <a:xfrm>
              <a:off x="2314" y="617"/>
              <a:ext cx="3344" cy="3080"/>
              <a:chOff x="2314" y="617"/>
              <a:chExt cx="3344" cy="3080"/>
            </a:xfrm>
          </p:grpSpPr>
          <p:grpSp>
            <p:nvGrpSpPr>
              <p:cNvPr id="12305" name="Group 4">
                <a:extLst>
                  <a:ext uri="{FF2B5EF4-FFF2-40B4-BE49-F238E27FC236}">
                    <a16:creationId xmlns:a16="http://schemas.microsoft.com/office/drawing/2014/main" id="{5BC0B24D-B349-4F0B-97AA-3D4E05C471B2}"/>
                  </a:ext>
                </a:extLst>
              </p:cNvPr>
              <p:cNvGrpSpPr>
                <a:grpSpLocks/>
              </p:cNvGrpSpPr>
              <p:nvPr/>
            </p:nvGrpSpPr>
            <p:grpSpPr bwMode="auto">
              <a:xfrm>
                <a:off x="5166" y="2575"/>
                <a:ext cx="492" cy="1122"/>
                <a:chOff x="5166" y="2575"/>
                <a:chExt cx="492" cy="1122"/>
              </a:xfrm>
            </p:grpSpPr>
            <p:grpSp>
              <p:nvGrpSpPr>
                <p:cNvPr id="12329" name="Group 5">
                  <a:extLst>
                    <a:ext uri="{FF2B5EF4-FFF2-40B4-BE49-F238E27FC236}">
                      <a16:creationId xmlns:a16="http://schemas.microsoft.com/office/drawing/2014/main" id="{FC49D766-64F7-4D48-8A1E-8E41370A3365}"/>
                    </a:ext>
                  </a:extLst>
                </p:cNvPr>
                <p:cNvGrpSpPr>
                  <a:grpSpLocks/>
                </p:cNvGrpSpPr>
                <p:nvPr/>
              </p:nvGrpSpPr>
              <p:grpSpPr bwMode="auto">
                <a:xfrm>
                  <a:off x="5166" y="3367"/>
                  <a:ext cx="492" cy="330"/>
                  <a:chOff x="5166" y="3367"/>
                  <a:chExt cx="492" cy="330"/>
                </a:xfrm>
              </p:grpSpPr>
              <p:sp>
                <p:nvSpPr>
                  <p:cNvPr id="12331" name="Freeform 6">
                    <a:extLst>
                      <a:ext uri="{FF2B5EF4-FFF2-40B4-BE49-F238E27FC236}">
                        <a16:creationId xmlns:a16="http://schemas.microsoft.com/office/drawing/2014/main" id="{2F4D41F6-379D-4AFF-B547-4EE072DA3E03}"/>
                      </a:ext>
                    </a:extLst>
                  </p:cNvPr>
                  <p:cNvSpPr>
                    <a:spLocks/>
                  </p:cNvSpPr>
                  <p:nvPr/>
                </p:nvSpPr>
                <p:spPr bwMode="auto">
                  <a:xfrm>
                    <a:off x="5579" y="3367"/>
                    <a:ext cx="79" cy="200"/>
                  </a:xfrm>
                  <a:custGeom>
                    <a:avLst/>
                    <a:gdLst>
                      <a:gd name="T0" fmla="*/ 25 w 79"/>
                      <a:gd name="T1" fmla="*/ 3 h 200"/>
                      <a:gd name="T2" fmla="*/ 33 w 79"/>
                      <a:gd name="T3" fmla="*/ 0 h 200"/>
                      <a:gd name="T4" fmla="*/ 47 w 79"/>
                      <a:gd name="T5" fmla="*/ 22 h 200"/>
                      <a:gd name="T6" fmla="*/ 45 w 79"/>
                      <a:gd name="T7" fmla="*/ 86 h 200"/>
                      <a:gd name="T8" fmla="*/ 55 w 79"/>
                      <a:gd name="T9" fmla="*/ 86 h 200"/>
                      <a:gd name="T10" fmla="*/ 57 w 79"/>
                      <a:gd name="T11" fmla="*/ 94 h 200"/>
                      <a:gd name="T12" fmla="*/ 60 w 79"/>
                      <a:gd name="T13" fmla="*/ 108 h 200"/>
                      <a:gd name="T14" fmla="*/ 62 w 79"/>
                      <a:gd name="T15" fmla="*/ 116 h 200"/>
                      <a:gd name="T16" fmla="*/ 70 w 79"/>
                      <a:gd name="T17" fmla="*/ 113 h 200"/>
                      <a:gd name="T18" fmla="*/ 76 w 79"/>
                      <a:gd name="T19" fmla="*/ 100 h 200"/>
                      <a:gd name="T20" fmla="*/ 78 w 79"/>
                      <a:gd name="T21" fmla="*/ 108 h 200"/>
                      <a:gd name="T22" fmla="*/ 74 w 79"/>
                      <a:gd name="T23" fmla="*/ 119 h 200"/>
                      <a:gd name="T24" fmla="*/ 70 w 79"/>
                      <a:gd name="T25" fmla="*/ 127 h 200"/>
                      <a:gd name="T26" fmla="*/ 68 w 79"/>
                      <a:gd name="T27" fmla="*/ 144 h 200"/>
                      <a:gd name="T28" fmla="*/ 59 w 79"/>
                      <a:gd name="T29" fmla="*/ 152 h 200"/>
                      <a:gd name="T30" fmla="*/ 53 w 79"/>
                      <a:gd name="T31" fmla="*/ 155 h 200"/>
                      <a:gd name="T32" fmla="*/ 45 w 79"/>
                      <a:gd name="T33" fmla="*/ 163 h 200"/>
                      <a:gd name="T34" fmla="*/ 43 w 79"/>
                      <a:gd name="T35" fmla="*/ 171 h 200"/>
                      <a:gd name="T36" fmla="*/ 45 w 79"/>
                      <a:gd name="T37" fmla="*/ 180 h 200"/>
                      <a:gd name="T38" fmla="*/ 47 w 79"/>
                      <a:gd name="T39" fmla="*/ 188 h 200"/>
                      <a:gd name="T40" fmla="*/ 37 w 79"/>
                      <a:gd name="T41" fmla="*/ 193 h 200"/>
                      <a:gd name="T42" fmla="*/ 31 w 79"/>
                      <a:gd name="T43" fmla="*/ 196 h 200"/>
                      <a:gd name="T44" fmla="*/ 25 w 79"/>
                      <a:gd name="T45" fmla="*/ 199 h 200"/>
                      <a:gd name="T46" fmla="*/ 21 w 79"/>
                      <a:gd name="T47" fmla="*/ 196 h 200"/>
                      <a:gd name="T48" fmla="*/ 12 w 79"/>
                      <a:gd name="T49" fmla="*/ 193 h 200"/>
                      <a:gd name="T50" fmla="*/ 8 w 79"/>
                      <a:gd name="T51" fmla="*/ 188 h 200"/>
                      <a:gd name="T52" fmla="*/ 12 w 79"/>
                      <a:gd name="T53" fmla="*/ 182 h 200"/>
                      <a:gd name="T54" fmla="*/ 20 w 79"/>
                      <a:gd name="T55" fmla="*/ 180 h 200"/>
                      <a:gd name="T56" fmla="*/ 25 w 79"/>
                      <a:gd name="T57" fmla="*/ 166 h 200"/>
                      <a:gd name="T58" fmla="*/ 25 w 79"/>
                      <a:gd name="T59" fmla="*/ 160 h 200"/>
                      <a:gd name="T60" fmla="*/ 20 w 79"/>
                      <a:gd name="T61" fmla="*/ 155 h 200"/>
                      <a:gd name="T62" fmla="*/ 12 w 79"/>
                      <a:gd name="T63" fmla="*/ 146 h 200"/>
                      <a:gd name="T64" fmla="*/ 6 w 79"/>
                      <a:gd name="T65" fmla="*/ 146 h 200"/>
                      <a:gd name="T66" fmla="*/ 2 w 79"/>
                      <a:gd name="T67" fmla="*/ 144 h 200"/>
                      <a:gd name="T68" fmla="*/ 0 w 79"/>
                      <a:gd name="T69" fmla="*/ 135 h 200"/>
                      <a:gd name="T70" fmla="*/ 2 w 79"/>
                      <a:gd name="T71" fmla="*/ 130 h 200"/>
                      <a:gd name="T72" fmla="*/ 6 w 79"/>
                      <a:gd name="T73" fmla="*/ 130 h 200"/>
                      <a:gd name="T74" fmla="*/ 12 w 79"/>
                      <a:gd name="T75" fmla="*/ 127 h 200"/>
                      <a:gd name="T76" fmla="*/ 20 w 79"/>
                      <a:gd name="T77" fmla="*/ 119 h 200"/>
                      <a:gd name="T78" fmla="*/ 23 w 79"/>
                      <a:gd name="T79" fmla="*/ 116 h 200"/>
                      <a:gd name="T80" fmla="*/ 27 w 79"/>
                      <a:gd name="T81" fmla="*/ 86 h 200"/>
                      <a:gd name="T82" fmla="*/ 23 w 79"/>
                      <a:gd name="T83" fmla="*/ 77 h 200"/>
                      <a:gd name="T84" fmla="*/ 18 w 79"/>
                      <a:gd name="T85" fmla="*/ 72 h 200"/>
                      <a:gd name="T86" fmla="*/ 16 w 79"/>
                      <a:gd name="T87" fmla="*/ 55 h 200"/>
                      <a:gd name="T88" fmla="*/ 18 w 79"/>
                      <a:gd name="T89" fmla="*/ 39 h 200"/>
                      <a:gd name="T90" fmla="*/ 20 w 79"/>
                      <a:gd name="T91" fmla="*/ 28 h 200"/>
                      <a:gd name="T92" fmla="*/ 25 w 79"/>
                      <a:gd name="T93" fmla="*/ 3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32" name="Freeform 7">
                    <a:extLst>
                      <a:ext uri="{FF2B5EF4-FFF2-40B4-BE49-F238E27FC236}">
                        <a16:creationId xmlns:a16="http://schemas.microsoft.com/office/drawing/2014/main" id="{EE981413-67D1-4A1F-B103-B2B668956C10}"/>
                      </a:ext>
                    </a:extLst>
                  </p:cNvPr>
                  <p:cNvSpPr>
                    <a:spLocks/>
                  </p:cNvSpPr>
                  <p:nvPr/>
                </p:nvSpPr>
                <p:spPr bwMode="auto">
                  <a:xfrm>
                    <a:off x="5428" y="3527"/>
                    <a:ext cx="146" cy="170"/>
                  </a:xfrm>
                  <a:custGeom>
                    <a:avLst/>
                    <a:gdLst>
                      <a:gd name="T0" fmla="*/ 102 w 146"/>
                      <a:gd name="T1" fmla="*/ 0 h 170"/>
                      <a:gd name="T2" fmla="*/ 120 w 146"/>
                      <a:gd name="T3" fmla="*/ 0 h 170"/>
                      <a:gd name="T4" fmla="*/ 145 w 146"/>
                      <a:gd name="T5" fmla="*/ 44 h 170"/>
                      <a:gd name="T6" fmla="*/ 118 w 146"/>
                      <a:gd name="T7" fmla="*/ 83 h 170"/>
                      <a:gd name="T8" fmla="*/ 118 w 146"/>
                      <a:gd name="T9" fmla="*/ 100 h 170"/>
                      <a:gd name="T10" fmla="*/ 112 w 146"/>
                      <a:gd name="T11" fmla="*/ 105 h 170"/>
                      <a:gd name="T12" fmla="*/ 96 w 146"/>
                      <a:gd name="T13" fmla="*/ 105 h 170"/>
                      <a:gd name="T14" fmla="*/ 76 w 146"/>
                      <a:gd name="T15" fmla="*/ 127 h 170"/>
                      <a:gd name="T16" fmla="*/ 59 w 146"/>
                      <a:gd name="T17" fmla="*/ 150 h 170"/>
                      <a:gd name="T18" fmla="*/ 47 w 146"/>
                      <a:gd name="T19" fmla="*/ 169 h 170"/>
                      <a:gd name="T20" fmla="*/ 47 w 146"/>
                      <a:gd name="T21" fmla="*/ 152 h 170"/>
                      <a:gd name="T22" fmla="*/ 25 w 146"/>
                      <a:gd name="T23" fmla="*/ 155 h 170"/>
                      <a:gd name="T24" fmla="*/ 16 w 146"/>
                      <a:gd name="T25" fmla="*/ 155 h 170"/>
                      <a:gd name="T26" fmla="*/ 0 w 146"/>
                      <a:gd name="T27" fmla="*/ 155 h 170"/>
                      <a:gd name="T28" fmla="*/ 22 w 146"/>
                      <a:gd name="T29" fmla="*/ 127 h 170"/>
                      <a:gd name="T30" fmla="*/ 29 w 146"/>
                      <a:gd name="T31" fmla="*/ 114 h 170"/>
                      <a:gd name="T32" fmla="*/ 37 w 146"/>
                      <a:gd name="T33" fmla="*/ 114 h 170"/>
                      <a:gd name="T34" fmla="*/ 53 w 146"/>
                      <a:gd name="T35" fmla="*/ 91 h 170"/>
                      <a:gd name="T36" fmla="*/ 59 w 146"/>
                      <a:gd name="T37" fmla="*/ 91 h 170"/>
                      <a:gd name="T38" fmla="*/ 59 w 146"/>
                      <a:gd name="T39" fmla="*/ 89 h 170"/>
                      <a:gd name="T40" fmla="*/ 67 w 146"/>
                      <a:gd name="T41" fmla="*/ 80 h 170"/>
                      <a:gd name="T42" fmla="*/ 76 w 146"/>
                      <a:gd name="T43" fmla="*/ 80 h 170"/>
                      <a:gd name="T44" fmla="*/ 73 w 146"/>
                      <a:gd name="T45" fmla="*/ 55 h 170"/>
                      <a:gd name="T46" fmla="*/ 74 w 146"/>
                      <a:gd name="T47" fmla="*/ 55 h 170"/>
                      <a:gd name="T48" fmla="*/ 84 w 146"/>
                      <a:gd name="T49" fmla="*/ 42 h 170"/>
                      <a:gd name="T50" fmla="*/ 88 w 146"/>
                      <a:gd name="T51" fmla="*/ 53 h 170"/>
                      <a:gd name="T52" fmla="*/ 104 w 146"/>
                      <a:gd name="T53" fmla="*/ 33 h 170"/>
                      <a:gd name="T54" fmla="*/ 102 w 146"/>
                      <a:gd name="T55" fmla="*/ 0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33" name="Freeform 8">
                    <a:extLst>
                      <a:ext uri="{FF2B5EF4-FFF2-40B4-BE49-F238E27FC236}">
                        <a16:creationId xmlns:a16="http://schemas.microsoft.com/office/drawing/2014/main" id="{9374349B-2EA4-466D-83DA-0F01111CDE89}"/>
                      </a:ext>
                    </a:extLst>
                  </p:cNvPr>
                  <p:cNvSpPr>
                    <a:spLocks/>
                  </p:cNvSpPr>
                  <p:nvPr/>
                </p:nvSpPr>
                <p:spPr bwMode="auto">
                  <a:xfrm>
                    <a:off x="5166" y="3537"/>
                    <a:ext cx="56" cy="90"/>
                  </a:xfrm>
                  <a:custGeom>
                    <a:avLst/>
                    <a:gdLst>
                      <a:gd name="T0" fmla="*/ 0 w 56"/>
                      <a:gd name="T1" fmla="*/ 0 h 90"/>
                      <a:gd name="T2" fmla="*/ 12 w 56"/>
                      <a:gd name="T3" fmla="*/ 0 h 90"/>
                      <a:gd name="T4" fmla="*/ 26 w 56"/>
                      <a:gd name="T5" fmla="*/ 11 h 90"/>
                      <a:gd name="T6" fmla="*/ 55 w 56"/>
                      <a:gd name="T7" fmla="*/ 11 h 90"/>
                      <a:gd name="T8" fmla="*/ 51 w 56"/>
                      <a:gd name="T9" fmla="*/ 25 h 90"/>
                      <a:gd name="T10" fmla="*/ 55 w 56"/>
                      <a:gd name="T11" fmla="*/ 42 h 90"/>
                      <a:gd name="T12" fmla="*/ 45 w 56"/>
                      <a:gd name="T13" fmla="*/ 42 h 90"/>
                      <a:gd name="T14" fmla="*/ 43 w 56"/>
                      <a:gd name="T15" fmla="*/ 45 h 90"/>
                      <a:gd name="T16" fmla="*/ 37 w 56"/>
                      <a:gd name="T17" fmla="*/ 47 h 90"/>
                      <a:gd name="T18" fmla="*/ 43 w 56"/>
                      <a:gd name="T19" fmla="*/ 89 h 90"/>
                      <a:gd name="T20" fmla="*/ 26 w 56"/>
                      <a:gd name="T21" fmla="*/ 86 h 90"/>
                      <a:gd name="T22" fmla="*/ 10 w 56"/>
                      <a:gd name="T23" fmla="*/ 72 h 90"/>
                      <a:gd name="T24" fmla="*/ 10 w 56"/>
                      <a:gd name="T25" fmla="*/ 45 h 90"/>
                      <a:gd name="T26" fmla="*/ 10 w 56"/>
                      <a:gd name="T27" fmla="*/ 33 h 90"/>
                      <a:gd name="T28" fmla="*/ 0 w 56"/>
                      <a:gd name="T29" fmla="*/ 25 h 90"/>
                      <a:gd name="T30" fmla="*/ 0 w 56"/>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2330" name="Freeform 9">
                  <a:extLst>
                    <a:ext uri="{FF2B5EF4-FFF2-40B4-BE49-F238E27FC236}">
                      <a16:creationId xmlns:a16="http://schemas.microsoft.com/office/drawing/2014/main" id="{AEB0912E-D709-4EB7-97E0-01AEA844A073}"/>
                    </a:ext>
                  </a:extLst>
                </p:cNvPr>
                <p:cNvSpPr>
                  <a:spLocks/>
                </p:cNvSpPr>
                <p:nvPr/>
              </p:nvSpPr>
              <p:spPr bwMode="auto">
                <a:xfrm>
                  <a:off x="5266" y="2575"/>
                  <a:ext cx="89" cy="101"/>
                </a:xfrm>
                <a:custGeom>
                  <a:avLst/>
                  <a:gdLst>
                    <a:gd name="T0" fmla="*/ 16 w 89"/>
                    <a:gd name="T1" fmla="*/ 37 h 101"/>
                    <a:gd name="T2" fmla="*/ 0 w 89"/>
                    <a:gd name="T3" fmla="*/ 80 h 101"/>
                    <a:gd name="T4" fmla="*/ 6 w 89"/>
                    <a:gd name="T5" fmla="*/ 97 h 101"/>
                    <a:gd name="T6" fmla="*/ 31 w 89"/>
                    <a:gd name="T7" fmla="*/ 100 h 101"/>
                    <a:gd name="T8" fmla="*/ 53 w 89"/>
                    <a:gd name="T9" fmla="*/ 100 h 101"/>
                    <a:gd name="T10" fmla="*/ 61 w 89"/>
                    <a:gd name="T11" fmla="*/ 83 h 101"/>
                    <a:gd name="T12" fmla="*/ 65 w 89"/>
                    <a:gd name="T13" fmla="*/ 66 h 101"/>
                    <a:gd name="T14" fmla="*/ 88 w 89"/>
                    <a:gd name="T15" fmla="*/ 66 h 101"/>
                    <a:gd name="T16" fmla="*/ 84 w 89"/>
                    <a:gd name="T17" fmla="*/ 40 h 101"/>
                    <a:gd name="T18" fmla="*/ 84 w 89"/>
                    <a:gd name="T19" fmla="*/ 14 h 101"/>
                    <a:gd name="T20" fmla="*/ 61 w 89"/>
                    <a:gd name="T21" fmla="*/ 0 h 101"/>
                    <a:gd name="T22" fmla="*/ 59 w 89"/>
                    <a:gd name="T23" fmla="*/ 29 h 101"/>
                    <a:gd name="T24" fmla="*/ 72 w 89"/>
                    <a:gd name="T25" fmla="*/ 46 h 101"/>
                    <a:gd name="T26" fmla="*/ 51 w 89"/>
                    <a:gd name="T27" fmla="*/ 46 h 101"/>
                    <a:gd name="T28" fmla="*/ 43 w 89"/>
                    <a:gd name="T29" fmla="*/ 57 h 101"/>
                    <a:gd name="T30" fmla="*/ 16 w 89"/>
                    <a:gd name="T31" fmla="*/ 3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2306" name="Group 10">
                <a:extLst>
                  <a:ext uri="{FF2B5EF4-FFF2-40B4-BE49-F238E27FC236}">
                    <a16:creationId xmlns:a16="http://schemas.microsoft.com/office/drawing/2014/main" id="{022AE484-E4D1-492F-89F4-5050F46D1176}"/>
                  </a:ext>
                </a:extLst>
              </p:cNvPr>
              <p:cNvGrpSpPr>
                <a:grpSpLocks/>
              </p:cNvGrpSpPr>
              <p:nvPr/>
            </p:nvGrpSpPr>
            <p:grpSpPr bwMode="auto">
              <a:xfrm>
                <a:off x="4293" y="1104"/>
                <a:ext cx="1037" cy="2393"/>
                <a:chOff x="4293" y="1104"/>
                <a:chExt cx="1037" cy="2393"/>
              </a:xfrm>
            </p:grpSpPr>
            <p:grpSp>
              <p:nvGrpSpPr>
                <p:cNvPr id="12316" name="Group 11">
                  <a:extLst>
                    <a:ext uri="{FF2B5EF4-FFF2-40B4-BE49-F238E27FC236}">
                      <a16:creationId xmlns:a16="http://schemas.microsoft.com/office/drawing/2014/main" id="{D454C7FE-2B30-41B1-9427-09148DC4ADE5}"/>
                    </a:ext>
                  </a:extLst>
                </p:cNvPr>
                <p:cNvGrpSpPr>
                  <a:grpSpLocks/>
                </p:cNvGrpSpPr>
                <p:nvPr/>
              </p:nvGrpSpPr>
              <p:grpSpPr bwMode="auto">
                <a:xfrm>
                  <a:off x="4460" y="1348"/>
                  <a:ext cx="232" cy="719"/>
                  <a:chOff x="4460" y="1348"/>
                  <a:chExt cx="232" cy="719"/>
                </a:xfrm>
              </p:grpSpPr>
              <p:sp>
                <p:nvSpPr>
                  <p:cNvPr id="12326" name="Freeform 12">
                    <a:extLst>
                      <a:ext uri="{FF2B5EF4-FFF2-40B4-BE49-F238E27FC236}">
                        <a16:creationId xmlns:a16="http://schemas.microsoft.com/office/drawing/2014/main" id="{40F147F9-ED45-4EF5-84B2-F6CE7B71FAC3}"/>
                      </a:ext>
                    </a:extLst>
                  </p:cNvPr>
                  <p:cNvSpPr>
                    <a:spLocks/>
                  </p:cNvSpPr>
                  <p:nvPr/>
                </p:nvSpPr>
                <p:spPr bwMode="auto">
                  <a:xfrm>
                    <a:off x="4460" y="1993"/>
                    <a:ext cx="56" cy="74"/>
                  </a:xfrm>
                  <a:custGeom>
                    <a:avLst/>
                    <a:gdLst>
                      <a:gd name="T0" fmla="*/ 0 w 56"/>
                      <a:gd name="T1" fmla="*/ 56 h 74"/>
                      <a:gd name="T2" fmla="*/ 10 w 56"/>
                      <a:gd name="T3" fmla="*/ 70 h 74"/>
                      <a:gd name="T4" fmla="*/ 22 w 56"/>
                      <a:gd name="T5" fmla="*/ 67 h 74"/>
                      <a:gd name="T6" fmla="*/ 39 w 56"/>
                      <a:gd name="T7" fmla="*/ 73 h 74"/>
                      <a:gd name="T8" fmla="*/ 53 w 56"/>
                      <a:gd name="T9" fmla="*/ 73 h 74"/>
                      <a:gd name="T10" fmla="*/ 55 w 56"/>
                      <a:gd name="T11" fmla="*/ 48 h 74"/>
                      <a:gd name="T12" fmla="*/ 51 w 56"/>
                      <a:gd name="T13" fmla="*/ 31 h 74"/>
                      <a:gd name="T14" fmla="*/ 41 w 56"/>
                      <a:gd name="T15" fmla="*/ 11 h 74"/>
                      <a:gd name="T16" fmla="*/ 31 w 56"/>
                      <a:gd name="T17" fmla="*/ 11 h 74"/>
                      <a:gd name="T18" fmla="*/ 28 w 56"/>
                      <a:gd name="T19" fmla="*/ 0 h 74"/>
                      <a:gd name="T20" fmla="*/ 14 w 56"/>
                      <a:gd name="T21" fmla="*/ 0 h 74"/>
                      <a:gd name="T22" fmla="*/ 14 w 56"/>
                      <a:gd name="T23" fmla="*/ 22 h 74"/>
                      <a:gd name="T24" fmla="*/ 0 w 56"/>
                      <a:gd name="T25" fmla="*/ 56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7" name="Freeform 13">
                    <a:extLst>
                      <a:ext uri="{FF2B5EF4-FFF2-40B4-BE49-F238E27FC236}">
                        <a16:creationId xmlns:a16="http://schemas.microsoft.com/office/drawing/2014/main" id="{E9DC49D5-0BE9-4FDB-A5A2-10BFC8EE84DC}"/>
                      </a:ext>
                    </a:extLst>
                  </p:cNvPr>
                  <p:cNvSpPr>
                    <a:spLocks/>
                  </p:cNvSpPr>
                  <p:nvPr/>
                </p:nvSpPr>
                <p:spPr bwMode="auto">
                  <a:xfrm>
                    <a:off x="4607" y="1865"/>
                    <a:ext cx="54" cy="94"/>
                  </a:xfrm>
                  <a:custGeom>
                    <a:avLst/>
                    <a:gdLst>
                      <a:gd name="T0" fmla="*/ 12 w 54"/>
                      <a:gd name="T1" fmla="*/ 0 h 94"/>
                      <a:gd name="T2" fmla="*/ 35 w 54"/>
                      <a:gd name="T3" fmla="*/ 3 h 94"/>
                      <a:gd name="T4" fmla="*/ 43 w 54"/>
                      <a:gd name="T5" fmla="*/ 28 h 94"/>
                      <a:gd name="T6" fmla="*/ 53 w 54"/>
                      <a:gd name="T7" fmla="*/ 42 h 94"/>
                      <a:gd name="T8" fmla="*/ 45 w 54"/>
                      <a:gd name="T9" fmla="*/ 54 h 94"/>
                      <a:gd name="T10" fmla="*/ 53 w 54"/>
                      <a:gd name="T11" fmla="*/ 68 h 94"/>
                      <a:gd name="T12" fmla="*/ 49 w 54"/>
                      <a:gd name="T13" fmla="*/ 85 h 94"/>
                      <a:gd name="T14" fmla="*/ 41 w 54"/>
                      <a:gd name="T15" fmla="*/ 93 h 94"/>
                      <a:gd name="T16" fmla="*/ 26 w 54"/>
                      <a:gd name="T17" fmla="*/ 90 h 94"/>
                      <a:gd name="T18" fmla="*/ 16 w 54"/>
                      <a:gd name="T19" fmla="*/ 90 h 94"/>
                      <a:gd name="T20" fmla="*/ 10 w 54"/>
                      <a:gd name="T21" fmla="*/ 79 h 94"/>
                      <a:gd name="T22" fmla="*/ 4 w 54"/>
                      <a:gd name="T23" fmla="*/ 65 h 94"/>
                      <a:gd name="T24" fmla="*/ 4 w 54"/>
                      <a:gd name="T25" fmla="*/ 51 h 94"/>
                      <a:gd name="T26" fmla="*/ 0 w 54"/>
                      <a:gd name="T27" fmla="*/ 31 h 94"/>
                      <a:gd name="T28" fmla="*/ 12 w 5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8" name="Freeform 14">
                    <a:extLst>
                      <a:ext uri="{FF2B5EF4-FFF2-40B4-BE49-F238E27FC236}">
                        <a16:creationId xmlns:a16="http://schemas.microsoft.com/office/drawing/2014/main" id="{E15C8A1E-013F-407A-9403-BBFED3DB1991}"/>
                      </a:ext>
                    </a:extLst>
                  </p:cNvPr>
                  <p:cNvSpPr>
                    <a:spLocks/>
                  </p:cNvSpPr>
                  <p:nvPr/>
                </p:nvSpPr>
                <p:spPr bwMode="auto">
                  <a:xfrm>
                    <a:off x="4597" y="1348"/>
                    <a:ext cx="95" cy="87"/>
                  </a:xfrm>
                  <a:custGeom>
                    <a:avLst/>
                    <a:gdLst>
                      <a:gd name="T0" fmla="*/ 14 w 95"/>
                      <a:gd name="T1" fmla="*/ 0 h 87"/>
                      <a:gd name="T2" fmla="*/ 25 w 95"/>
                      <a:gd name="T3" fmla="*/ 14 h 87"/>
                      <a:gd name="T4" fmla="*/ 37 w 95"/>
                      <a:gd name="T5" fmla="*/ 11 h 87"/>
                      <a:gd name="T6" fmla="*/ 55 w 95"/>
                      <a:gd name="T7" fmla="*/ 14 h 87"/>
                      <a:gd name="T8" fmla="*/ 71 w 95"/>
                      <a:gd name="T9" fmla="*/ 14 h 87"/>
                      <a:gd name="T10" fmla="*/ 78 w 95"/>
                      <a:gd name="T11" fmla="*/ 22 h 87"/>
                      <a:gd name="T12" fmla="*/ 88 w 95"/>
                      <a:gd name="T13" fmla="*/ 42 h 87"/>
                      <a:gd name="T14" fmla="*/ 94 w 95"/>
                      <a:gd name="T15" fmla="*/ 50 h 87"/>
                      <a:gd name="T16" fmla="*/ 72 w 95"/>
                      <a:gd name="T17" fmla="*/ 55 h 87"/>
                      <a:gd name="T18" fmla="*/ 67 w 95"/>
                      <a:gd name="T19" fmla="*/ 61 h 87"/>
                      <a:gd name="T20" fmla="*/ 72 w 95"/>
                      <a:gd name="T21" fmla="*/ 72 h 87"/>
                      <a:gd name="T22" fmla="*/ 72 w 95"/>
                      <a:gd name="T23" fmla="*/ 83 h 87"/>
                      <a:gd name="T24" fmla="*/ 51 w 95"/>
                      <a:gd name="T25" fmla="*/ 72 h 87"/>
                      <a:gd name="T26" fmla="*/ 33 w 95"/>
                      <a:gd name="T27" fmla="*/ 64 h 87"/>
                      <a:gd name="T28" fmla="*/ 25 w 95"/>
                      <a:gd name="T29" fmla="*/ 67 h 87"/>
                      <a:gd name="T30" fmla="*/ 25 w 95"/>
                      <a:gd name="T31" fmla="*/ 83 h 87"/>
                      <a:gd name="T32" fmla="*/ 14 w 95"/>
                      <a:gd name="T33" fmla="*/ 86 h 87"/>
                      <a:gd name="T34" fmla="*/ 8 w 95"/>
                      <a:gd name="T35" fmla="*/ 72 h 87"/>
                      <a:gd name="T36" fmla="*/ 6 w 95"/>
                      <a:gd name="T37" fmla="*/ 55 h 87"/>
                      <a:gd name="T38" fmla="*/ 0 w 95"/>
                      <a:gd name="T39" fmla="*/ 53 h 87"/>
                      <a:gd name="T40" fmla="*/ 6 w 95"/>
                      <a:gd name="T41" fmla="*/ 36 h 87"/>
                      <a:gd name="T42" fmla="*/ 16 w 95"/>
                      <a:gd name="T43" fmla="*/ 31 h 87"/>
                      <a:gd name="T44" fmla="*/ 14 w 95"/>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2317" name="Freeform 15">
                  <a:extLst>
                    <a:ext uri="{FF2B5EF4-FFF2-40B4-BE49-F238E27FC236}">
                      <a16:creationId xmlns:a16="http://schemas.microsoft.com/office/drawing/2014/main" id="{C518AF10-5632-4666-8323-76D7359FF38E}"/>
                    </a:ext>
                  </a:extLst>
                </p:cNvPr>
                <p:cNvSpPr>
                  <a:spLocks/>
                </p:cNvSpPr>
                <p:nvPr/>
              </p:nvSpPr>
              <p:spPr bwMode="auto">
                <a:xfrm>
                  <a:off x="4676" y="2803"/>
                  <a:ext cx="654" cy="694"/>
                </a:xfrm>
                <a:custGeom>
                  <a:avLst/>
                  <a:gdLst>
                    <a:gd name="T0" fmla="*/ 505 w 654"/>
                    <a:gd name="T1" fmla="*/ 56 h 694"/>
                    <a:gd name="T2" fmla="*/ 531 w 654"/>
                    <a:gd name="T3" fmla="*/ 78 h 694"/>
                    <a:gd name="T4" fmla="*/ 558 w 654"/>
                    <a:gd name="T5" fmla="*/ 181 h 694"/>
                    <a:gd name="T6" fmla="*/ 618 w 654"/>
                    <a:gd name="T7" fmla="*/ 287 h 694"/>
                    <a:gd name="T8" fmla="*/ 653 w 654"/>
                    <a:gd name="T9" fmla="*/ 395 h 694"/>
                    <a:gd name="T10" fmla="*/ 628 w 654"/>
                    <a:gd name="T11" fmla="*/ 495 h 694"/>
                    <a:gd name="T12" fmla="*/ 602 w 654"/>
                    <a:gd name="T13" fmla="*/ 559 h 694"/>
                    <a:gd name="T14" fmla="*/ 587 w 654"/>
                    <a:gd name="T15" fmla="*/ 621 h 694"/>
                    <a:gd name="T16" fmla="*/ 571 w 654"/>
                    <a:gd name="T17" fmla="*/ 657 h 694"/>
                    <a:gd name="T18" fmla="*/ 540 w 654"/>
                    <a:gd name="T19" fmla="*/ 682 h 694"/>
                    <a:gd name="T20" fmla="*/ 490 w 654"/>
                    <a:gd name="T21" fmla="*/ 674 h 694"/>
                    <a:gd name="T22" fmla="*/ 439 w 654"/>
                    <a:gd name="T23" fmla="*/ 657 h 694"/>
                    <a:gd name="T24" fmla="*/ 412 w 654"/>
                    <a:gd name="T25" fmla="*/ 618 h 694"/>
                    <a:gd name="T26" fmla="*/ 404 w 654"/>
                    <a:gd name="T27" fmla="*/ 568 h 694"/>
                    <a:gd name="T28" fmla="*/ 387 w 654"/>
                    <a:gd name="T29" fmla="*/ 545 h 694"/>
                    <a:gd name="T30" fmla="*/ 360 w 654"/>
                    <a:gd name="T31" fmla="*/ 548 h 694"/>
                    <a:gd name="T32" fmla="*/ 334 w 654"/>
                    <a:gd name="T33" fmla="*/ 509 h 694"/>
                    <a:gd name="T34" fmla="*/ 313 w 654"/>
                    <a:gd name="T35" fmla="*/ 504 h 694"/>
                    <a:gd name="T36" fmla="*/ 278 w 654"/>
                    <a:gd name="T37" fmla="*/ 509 h 694"/>
                    <a:gd name="T38" fmla="*/ 249 w 654"/>
                    <a:gd name="T39" fmla="*/ 515 h 694"/>
                    <a:gd name="T40" fmla="*/ 223 w 654"/>
                    <a:gd name="T41" fmla="*/ 537 h 694"/>
                    <a:gd name="T42" fmla="*/ 187 w 654"/>
                    <a:gd name="T43" fmla="*/ 554 h 694"/>
                    <a:gd name="T44" fmla="*/ 150 w 654"/>
                    <a:gd name="T45" fmla="*/ 579 h 694"/>
                    <a:gd name="T46" fmla="*/ 130 w 654"/>
                    <a:gd name="T47" fmla="*/ 590 h 694"/>
                    <a:gd name="T48" fmla="*/ 76 w 654"/>
                    <a:gd name="T49" fmla="*/ 584 h 694"/>
                    <a:gd name="T50" fmla="*/ 64 w 654"/>
                    <a:gd name="T51" fmla="*/ 571 h 694"/>
                    <a:gd name="T52" fmla="*/ 64 w 654"/>
                    <a:gd name="T53" fmla="*/ 495 h 694"/>
                    <a:gd name="T54" fmla="*/ 47 w 654"/>
                    <a:gd name="T55" fmla="*/ 451 h 694"/>
                    <a:gd name="T56" fmla="*/ 29 w 654"/>
                    <a:gd name="T57" fmla="*/ 415 h 694"/>
                    <a:gd name="T58" fmla="*/ 6 w 654"/>
                    <a:gd name="T59" fmla="*/ 287 h 694"/>
                    <a:gd name="T60" fmla="*/ 8 w 654"/>
                    <a:gd name="T61" fmla="*/ 245 h 694"/>
                    <a:gd name="T62" fmla="*/ 54 w 654"/>
                    <a:gd name="T63" fmla="*/ 223 h 694"/>
                    <a:gd name="T64" fmla="*/ 89 w 654"/>
                    <a:gd name="T65" fmla="*/ 217 h 694"/>
                    <a:gd name="T66" fmla="*/ 109 w 654"/>
                    <a:gd name="T67" fmla="*/ 206 h 694"/>
                    <a:gd name="T68" fmla="*/ 120 w 654"/>
                    <a:gd name="T69" fmla="*/ 170 h 694"/>
                    <a:gd name="T70" fmla="*/ 117 w 654"/>
                    <a:gd name="T71" fmla="*/ 150 h 694"/>
                    <a:gd name="T72" fmla="*/ 163 w 654"/>
                    <a:gd name="T73" fmla="*/ 100 h 694"/>
                    <a:gd name="T74" fmla="*/ 200 w 654"/>
                    <a:gd name="T75" fmla="*/ 64 h 694"/>
                    <a:gd name="T76" fmla="*/ 233 w 654"/>
                    <a:gd name="T77" fmla="*/ 89 h 694"/>
                    <a:gd name="T78" fmla="*/ 258 w 654"/>
                    <a:gd name="T79" fmla="*/ 61 h 694"/>
                    <a:gd name="T80" fmla="*/ 284 w 654"/>
                    <a:gd name="T81" fmla="*/ 28 h 694"/>
                    <a:gd name="T82" fmla="*/ 311 w 654"/>
                    <a:gd name="T83" fmla="*/ 8 h 694"/>
                    <a:gd name="T84" fmla="*/ 354 w 654"/>
                    <a:gd name="T85" fmla="*/ 14 h 694"/>
                    <a:gd name="T86" fmla="*/ 369 w 654"/>
                    <a:gd name="T87" fmla="*/ 39 h 694"/>
                    <a:gd name="T88" fmla="*/ 369 w 654"/>
                    <a:gd name="T89" fmla="*/ 70 h 694"/>
                    <a:gd name="T90" fmla="*/ 406 w 654"/>
                    <a:gd name="T91" fmla="*/ 125 h 694"/>
                    <a:gd name="T92" fmla="*/ 437 w 654"/>
                    <a:gd name="T93" fmla="*/ 142 h 694"/>
                    <a:gd name="T94" fmla="*/ 463 w 654"/>
                    <a:gd name="T95" fmla="*/ 89 h 694"/>
                    <a:gd name="T96" fmla="*/ 470 w 654"/>
                    <a:gd name="T97" fmla="*/ 0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18" name="Freeform 16">
                  <a:extLst>
                    <a:ext uri="{FF2B5EF4-FFF2-40B4-BE49-F238E27FC236}">
                      <a16:creationId xmlns:a16="http://schemas.microsoft.com/office/drawing/2014/main" id="{4ADD97EB-7EB2-4F55-9A44-8598ED69E3F9}"/>
                    </a:ext>
                  </a:extLst>
                </p:cNvPr>
                <p:cNvSpPr>
                  <a:spLocks/>
                </p:cNvSpPr>
                <p:nvPr/>
              </p:nvSpPr>
              <p:spPr bwMode="auto">
                <a:xfrm>
                  <a:off x="4523" y="2653"/>
                  <a:ext cx="363" cy="95"/>
                </a:xfrm>
                <a:custGeom>
                  <a:avLst/>
                  <a:gdLst>
                    <a:gd name="T0" fmla="*/ 27 w 363"/>
                    <a:gd name="T1" fmla="*/ 14 h 95"/>
                    <a:gd name="T2" fmla="*/ 72 w 363"/>
                    <a:gd name="T3" fmla="*/ 14 h 95"/>
                    <a:gd name="T4" fmla="*/ 99 w 363"/>
                    <a:gd name="T5" fmla="*/ 17 h 95"/>
                    <a:gd name="T6" fmla="*/ 123 w 363"/>
                    <a:gd name="T7" fmla="*/ 44 h 95"/>
                    <a:gd name="T8" fmla="*/ 144 w 363"/>
                    <a:gd name="T9" fmla="*/ 50 h 95"/>
                    <a:gd name="T10" fmla="*/ 177 w 363"/>
                    <a:gd name="T11" fmla="*/ 61 h 95"/>
                    <a:gd name="T12" fmla="*/ 197 w 363"/>
                    <a:gd name="T13" fmla="*/ 66 h 95"/>
                    <a:gd name="T14" fmla="*/ 204 w 363"/>
                    <a:gd name="T15" fmla="*/ 44 h 95"/>
                    <a:gd name="T16" fmla="*/ 247 w 363"/>
                    <a:gd name="T17" fmla="*/ 50 h 95"/>
                    <a:gd name="T18" fmla="*/ 278 w 363"/>
                    <a:gd name="T19" fmla="*/ 58 h 95"/>
                    <a:gd name="T20" fmla="*/ 300 w 363"/>
                    <a:gd name="T21" fmla="*/ 61 h 95"/>
                    <a:gd name="T22" fmla="*/ 315 w 363"/>
                    <a:gd name="T23" fmla="*/ 50 h 95"/>
                    <a:gd name="T24" fmla="*/ 341 w 363"/>
                    <a:gd name="T25" fmla="*/ 44 h 95"/>
                    <a:gd name="T26" fmla="*/ 362 w 363"/>
                    <a:gd name="T27" fmla="*/ 39 h 95"/>
                    <a:gd name="T28" fmla="*/ 356 w 363"/>
                    <a:gd name="T29" fmla="*/ 66 h 95"/>
                    <a:gd name="T30" fmla="*/ 341 w 363"/>
                    <a:gd name="T31" fmla="*/ 75 h 95"/>
                    <a:gd name="T32" fmla="*/ 329 w 363"/>
                    <a:gd name="T33" fmla="*/ 77 h 95"/>
                    <a:gd name="T34" fmla="*/ 313 w 363"/>
                    <a:gd name="T35" fmla="*/ 86 h 95"/>
                    <a:gd name="T36" fmla="*/ 298 w 363"/>
                    <a:gd name="T37" fmla="*/ 86 h 95"/>
                    <a:gd name="T38" fmla="*/ 284 w 363"/>
                    <a:gd name="T39" fmla="*/ 88 h 95"/>
                    <a:gd name="T40" fmla="*/ 263 w 363"/>
                    <a:gd name="T41" fmla="*/ 94 h 95"/>
                    <a:gd name="T42" fmla="*/ 249 w 363"/>
                    <a:gd name="T43" fmla="*/ 75 h 95"/>
                    <a:gd name="T44" fmla="*/ 234 w 363"/>
                    <a:gd name="T45" fmla="*/ 94 h 95"/>
                    <a:gd name="T46" fmla="*/ 212 w 363"/>
                    <a:gd name="T47" fmla="*/ 75 h 95"/>
                    <a:gd name="T48" fmla="*/ 200 w 363"/>
                    <a:gd name="T49" fmla="*/ 77 h 95"/>
                    <a:gd name="T50" fmla="*/ 183 w 363"/>
                    <a:gd name="T51" fmla="*/ 86 h 95"/>
                    <a:gd name="T52" fmla="*/ 165 w 363"/>
                    <a:gd name="T53" fmla="*/ 80 h 95"/>
                    <a:gd name="T54" fmla="*/ 146 w 363"/>
                    <a:gd name="T55" fmla="*/ 77 h 95"/>
                    <a:gd name="T56" fmla="*/ 127 w 363"/>
                    <a:gd name="T57" fmla="*/ 86 h 95"/>
                    <a:gd name="T58" fmla="*/ 101 w 363"/>
                    <a:gd name="T59" fmla="*/ 72 h 95"/>
                    <a:gd name="T60" fmla="*/ 66 w 363"/>
                    <a:gd name="T61" fmla="*/ 64 h 95"/>
                    <a:gd name="T62" fmla="*/ 41 w 363"/>
                    <a:gd name="T63" fmla="*/ 55 h 95"/>
                    <a:gd name="T64" fmla="*/ 16 w 363"/>
                    <a:gd name="T65" fmla="*/ 41 h 95"/>
                    <a:gd name="T66" fmla="*/ 2 w 363"/>
                    <a:gd name="T67" fmla="*/ 36 h 95"/>
                    <a:gd name="T68" fmla="*/ 0 w 363"/>
                    <a:gd name="T69" fmla="*/ 0 h 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19" name="Freeform 17">
                  <a:extLst>
                    <a:ext uri="{FF2B5EF4-FFF2-40B4-BE49-F238E27FC236}">
                      <a16:creationId xmlns:a16="http://schemas.microsoft.com/office/drawing/2014/main" id="{5F21E3FC-CAF6-40EE-960B-E07272798FB7}"/>
                    </a:ext>
                  </a:extLst>
                </p:cNvPr>
                <p:cNvSpPr>
                  <a:spLocks/>
                </p:cNvSpPr>
                <p:nvPr/>
              </p:nvSpPr>
              <p:spPr bwMode="auto">
                <a:xfrm>
                  <a:off x="4721" y="2468"/>
                  <a:ext cx="165" cy="182"/>
                </a:xfrm>
                <a:custGeom>
                  <a:avLst/>
                  <a:gdLst>
                    <a:gd name="T0" fmla="*/ 80 w 165"/>
                    <a:gd name="T1" fmla="*/ 3 h 182"/>
                    <a:gd name="T2" fmla="*/ 137 w 165"/>
                    <a:gd name="T3" fmla="*/ 0 h 182"/>
                    <a:gd name="T4" fmla="*/ 146 w 165"/>
                    <a:gd name="T5" fmla="*/ 22 h 182"/>
                    <a:gd name="T6" fmla="*/ 131 w 165"/>
                    <a:gd name="T7" fmla="*/ 36 h 182"/>
                    <a:gd name="T8" fmla="*/ 127 w 165"/>
                    <a:gd name="T9" fmla="*/ 47 h 182"/>
                    <a:gd name="T10" fmla="*/ 115 w 165"/>
                    <a:gd name="T11" fmla="*/ 61 h 182"/>
                    <a:gd name="T12" fmla="*/ 102 w 165"/>
                    <a:gd name="T13" fmla="*/ 64 h 182"/>
                    <a:gd name="T14" fmla="*/ 88 w 165"/>
                    <a:gd name="T15" fmla="*/ 56 h 182"/>
                    <a:gd name="T16" fmla="*/ 72 w 165"/>
                    <a:gd name="T17" fmla="*/ 36 h 182"/>
                    <a:gd name="T18" fmla="*/ 53 w 165"/>
                    <a:gd name="T19" fmla="*/ 36 h 182"/>
                    <a:gd name="T20" fmla="*/ 51 w 165"/>
                    <a:gd name="T21" fmla="*/ 64 h 182"/>
                    <a:gd name="T22" fmla="*/ 53 w 165"/>
                    <a:gd name="T23" fmla="*/ 81 h 182"/>
                    <a:gd name="T24" fmla="*/ 72 w 165"/>
                    <a:gd name="T25" fmla="*/ 70 h 182"/>
                    <a:gd name="T26" fmla="*/ 86 w 165"/>
                    <a:gd name="T27" fmla="*/ 75 h 182"/>
                    <a:gd name="T28" fmla="*/ 82 w 165"/>
                    <a:gd name="T29" fmla="*/ 92 h 182"/>
                    <a:gd name="T30" fmla="*/ 80 w 165"/>
                    <a:gd name="T31" fmla="*/ 103 h 182"/>
                    <a:gd name="T32" fmla="*/ 82 w 165"/>
                    <a:gd name="T33" fmla="*/ 120 h 182"/>
                    <a:gd name="T34" fmla="*/ 92 w 165"/>
                    <a:gd name="T35" fmla="*/ 128 h 182"/>
                    <a:gd name="T36" fmla="*/ 88 w 165"/>
                    <a:gd name="T37" fmla="*/ 148 h 182"/>
                    <a:gd name="T38" fmla="*/ 82 w 165"/>
                    <a:gd name="T39" fmla="*/ 170 h 182"/>
                    <a:gd name="T40" fmla="*/ 68 w 165"/>
                    <a:gd name="T41" fmla="*/ 175 h 182"/>
                    <a:gd name="T42" fmla="*/ 62 w 165"/>
                    <a:gd name="T43" fmla="*/ 164 h 182"/>
                    <a:gd name="T44" fmla="*/ 55 w 165"/>
                    <a:gd name="T45" fmla="*/ 139 h 182"/>
                    <a:gd name="T46" fmla="*/ 55 w 165"/>
                    <a:gd name="T47" fmla="*/ 114 h 182"/>
                    <a:gd name="T48" fmla="*/ 35 w 165"/>
                    <a:gd name="T49" fmla="*/ 114 h 182"/>
                    <a:gd name="T50" fmla="*/ 23 w 165"/>
                    <a:gd name="T51" fmla="*/ 117 h 182"/>
                    <a:gd name="T52" fmla="*/ 39 w 165"/>
                    <a:gd name="T53" fmla="*/ 128 h 182"/>
                    <a:gd name="T54" fmla="*/ 47 w 165"/>
                    <a:gd name="T55" fmla="*/ 145 h 182"/>
                    <a:gd name="T56" fmla="*/ 41 w 165"/>
                    <a:gd name="T57" fmla="*/ 167 h 182"/>
                    <a:gd name="T58" fmla="*/ 29 w 165"/>
                    <a:gd name="T59" fmla="*/ 181 h 182"/>
                    <a:gd name="T60" fmla="*/ 29 w 165"/>
                    <a:gd name="T61" fmla="*/ 164 h 182"/>
                    <a:gd name="T62" fmla="*/ 21 w 165"/>
                    <a:gd name="T63" fmla="*/ 145 h 182"/>
                    <a:gd name="T64" fmla="*/ 10 w 165"/>
                    <a:gd name="T65" fmla="*/ 128 h 182"/>
                    <a:gd name="T66" fmla="*/ 2 w 165"/>
                    <a:gd name="T67" fmla="*/ 109 h 182"/>
                    <a:gd name="T68" fmla="*/ 16 w 165"/>
                    <a:gd name="T69" fmla="*/ 86 h 182"/>
                    <a:gd name="T70" fmla="*/ 23 w 165"/>
                    <a:gd name="T71" fmla="*/ 58 h 182"/>
                    <a:gd name="T72" fmla="*/ 25 w 165"/>
                    <a:gd name="T73" fmla="*/ 39 h 182"/>
                    <a:gd name="T74" fmla="*/ 23 w 165"/>
                    <a:gd name="T75" fmla="*/ 22 h 1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0" name="Freeform 18">
                  <a:extLst>
                    <a:ext uri="{FF2B5EF4-FFF2-40B4-BE49-F238E27FC236}">
                      <a16:creationId xmlns:a16="http://schemas.microsoft.com/office/drawing/2014/main" id="{175F087F-4E91-4A13-B6AB-F40A76A26C14}"/>
                    </a:ext>
                  </a:extLst>
                </p:cNvPr>
                <p:cNvSpPr>
                  <a:spLocks/>
                </p:cNvSpPr>
                <p:nvPr/>
              </p:nvSpPr>
              <p:spPr bwMode="auto">
                <a:xfrm>
                  <a:off x="4549" y="2387"/>
                  <a:ext cx="182" cy="249"/>
                </a:xfrm>
                <a:custGeom>
                  <a:avLst/>
                  <a:gdLst>
                    <a:gd name="T0" fmla="*/ 0 w 182"/>
                    <a:gd name="T1" fmla="*/ 83 h 249"/>
                    <a:gd name="T2" fmla="*/ 37 w 182"/>
                    <a:gd name="T3" fmla="*/ 44 h 249"/>
                    <a:gd name="T4" fmla="*/ 56 w 182"/>
                    <a:gd name="T5" fmla="*/ 28 h 249"/>
                    <a:gd name="T6" fmla="*/ 66 w 182"/>
                    <a:gd name="T7" fmla="*/ 14 h 249"/>
                    <a:gd name="T8" fmla="*/ 95 w 182"/>
                    <a:gd name="T9" fmla="*/ 0 h 249"/>
                    <a:gd name="T10" fmla="*/ 111 w 182"/>
                    <a:gd name="T11" fmla="*/ 30 h 249"/>
                    <a:gd name="T12" fmla="*/ 127 w 182"/>
                    <a:gd name="T13" fmla="*/ 17 h 249"/>
                    <a:gd name="T14" fmla="*/ 132 w 182"/>
                    <a:gd name="T15" fmla="*/ 8 h 249"/>
                    <a:gd name="T16" fmla="*/ 146 w 182"/>
                    <a:gd name="T17" fmla="*/ 0 h 249"/>
                    <a:gd name="T18" fmla="*/ 154 w 182"/>
                    <a:gd name="T19" fmla="*/ 0 h 249"/>
                    <a:gd name="T20" fmla="*/ 156 w 182"/>
                    <a:gd name="T21" fmla="*/ 11 h 249"/>
                    <a:gd name="T22" fmla="*/ 156 w 182"/>
                    <a:gd name="T23" fmla="*/ 19 h 249"/>
                    <a:gd name="T24" fmla="*/ 148 w 182"/>
                    <a:gd name="T25" fmla="*/ 33 h 249"/>
                    <a:gd name="T26" fmla="*/ 148 w 182"/>
                    <a:gd name="T27" fmla="*/ 41 h 249"/>
                    <a:gd name="T28" fmla="*/ 169 w 182"/>
                    <a:gd name="T29" fmla="*/ 77 h 249"/>
                    <a:gd name="T30" fmla="*/ 173 w 182"/>
                    <a:gd name="T31" fmla="*/ 99 h 249"/>
                    <a:gd name="T32" fmla="*/ 179 w 182"/>
                    <a:gd name="T33" fmla="*/ 99 h 249"/>
                    <a:gd name="T34" fmla="*/ 181 w 182"/>
                    <a:gd name="T35" fmla="*/ 110 h 249"/>
                    <a:gd name="T36" fmla="*/ 173 w 182"/>
                    <a:gd name="T37" fmla="*/ 121 h 249"/>
                    <a:gd name="T38" fmla="*/ 167 w 182"/>
                    <a:gd name="T39" fmla="*/ 116 h 249"/>
                    <a:gd name="T40" fmla="*/ 154 w 182"/>
                    <a:gd name="T41" fmla="*/ 124 h 249"/>
                    <a:gd name="T42" fmla="*/ 156 w 182"/>
                    <a:gd name="T43" fmla="*/ 146 h 249"/>
                    <a:gd name="T44" fmla="*/ 140 w 182"/>
                    <a:gd name="T45" fmla="*/ 160 h 249"/>
                    <a:gd name="T46" fmla="*/ 140 w 182"/>
                    <a:gd name="T47" fmla="*/ 196 h 249"/>
                    <a:gd name="T48" fmla="*/ 140 w 182"/>
                    <a:gd name="T49" fmla="*/ 220 h 249"/>
                    <a:gd name="T50" fmla="*/ 132 w 182"/>
                    <a:gd name="T51" fmla="*/ 231 h 249"/>
                    <a:gd name="T52" fmla="*/ 127 w 182"/>
                    <a:gd name="T53" fmla="*/ 248 h 249"/>
                    <a:gd name="T54" fmla="*/ 119 w 182"/>
                    <a:gd name="T55" fmla="*/ 245 h 249"/>
                    <a:gd name="T56" fmla="*/ 107 w 182"/>
                    <a:gd name="T57" fmla="*/ 237 h 249"/>
                    <a:gd name="T58" fmla="*/ 97 w 182"/>
                    <a:gd name="T59" fmla="*/ 229 h 249"/>
                    <a:gd name="T60" fmla="*/ 90 w 182"/>
                    <a:gd name="T61" fmla="*/ 215 h 249"/>
                    <a:gd name="T62" fmla="*/ 62 w 182"/>
                    <a:gd name="T63" fmla="*/ 218 h 249"/>
                    <a:gd name="T64" fmla="*/ 39 w 182"/>
                    <a:gd name="T65" fmla="*/ 209 h 249"/>
                    <a:gd name="T66" fmla="*/ 23 w 182"/>
                    <a:gd name="T67" fmla="*/ 187 h 249"/>
                    <a:gd name="T68" fmla="*/ 14 w 182"/>
                    <a:gd name="T69" fmla="*/ 171 h 249"/>
                    <a:gd name="T70" fmla="*/ 6 w 182"/>
                    <a:gd name="T71" fmla="*/ 157 h 249"/>
                    <a:gd name="T72" fmla="*/ 6 w 182"/>
                    <a:gd name="T73" fmla="*/ 130 h 249"/>
                    <a:gd name="T74" fmla="*/ 0 w 182"/>
                    <a:gd name="T75" fmla="*/ 83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1" name="Freeform 19">
                  <a:extLst>
                    <a:ext uri="{FF2B5EF4-FFF2-40B4-BE49-F238E27FC236}">
                      <a16:creationId xmlns:a16="http://schemas.microsoft.com/office/drawing/2014/main" id="{336A4E34-57B8-42A7-BFDC-07C78166CC71}"/>
                    </a:ext>
                  </a:extLst>
                </p:cNvPr>
                <p:cNvSpPr>
                  <a:spLocks/>
                </p:cNvSpPr>
                <p:nvPr/>
              </p:nvSpPr>
              <p:spPr bwMode="auto">
                <a:xfrm>
                  <a:off x="4934" y="2529"/>
                  <a:ext cx="348" cy="235"/>
                </a:xfrm>
                <a:custGeom>
                  <a:avLst/>
                  <a:gdLst>
                    <a:gd name="T0" fmla="*/ 31 w 348"/>
                    <a:gd name="T1" fmla="*/ 3 h 235"/>
                    <a:gd name="T2" fmla="*/ 68 w 348"/>
                    <a:gd name="T3" fmla="*/ 39 h 235"/>
                    <a:gd name="T4" fmla="*/ 74 w 348"/>
                    <a:gd name="T5" fmla="*/ 56 h 235"/>
                    <a:gd name="T6" fmla="*/ 96 w 348"/>
                    <a:gd name="T7" fmla="*/ 47 h 235"/>
                    <a:gd name="T8" fmla="*/ 107 w 348"/>
                    <a:gd name="T9" fmla="*/ 53 h 235"/>
                    <a:gd name="T10" fmla="*/ 121 w 348"/>
                    <a:gd name="T11" fmla="*/ 39 h 235"/>
                    <a:gd name="T12" fmla="*/ 140 w 348"/>
                    <a:gd name="T13" fmla="*/ 31 h 235"/>
                    <a:gd name="T14" fmla="*/ 185 w 348"/>
                    <a:gd name="T15" fmla="*/ 47 h 235"/>
                    <a:gd name="T16" fmla="*/ 212 w 348"/>
                    <a:gd name="T17" fmla="*/ 67 h 235"/>
                    <a:gd name="T18" fmla="*/ 234 w 348"/>
                    <a:gd name="T19" fmla="*/ 81 h 235"/>
                    <a:gd name="T20" fmla="*/ 271 w 348"/>
                    <a:gd name="T21" fmla="*/ 111 h 235"/>
                    <a:gd name="T22" fmla="*/ 275 w 348"/>
                    <a:gd name="T23" fmla="*/ 128 h 235"/>
                    <a:gd name="T24" fmla="*/ 292 w 348"/>
                    <a:gd name="T25" fmla="*/ 142 h 235"/>
                    <a:gd name="T26" fmla="*/ 306 w 348"/>
                    <a:gd name="T27" fmla="*/ 148 h 235"/>
                    <a:gd name="T28" fmla="*/ 322 w 348"/>
                    <a:gd name="T29" fmla="*/ 176 h 235"/>
                    <a:gd name="T30" fmla="*/ 333 w 348"/>
                    <a:gd name="T31" fmla="*/ 192 h 235"/>
                    <a:gd name="T32" fmla="*/ 335 w 348"/>
                    <a:gd name="T33" fmla="*/ 234 h 235"/>
                    <a:gd name="T34" fmla="*/ 320 w 348"/>
                    <a:gd name="T35" fmla="*/ 234 h 235"/>
                    <a:gd name="T36" fmla="*/ 310 w 348"/>
                    <a:gd name="T37" fmla="*/ 226 h 235"/>
                    <a:gd name="T38" fmla="*/ 275 w 348"/>
                    <a:gd name="T39" fmla="*/ 184 h 235"/>
                    <a:gd name="T40" fmla="*/ 240 w 348"/>
                    <a:gd name="T41" fmla="*/ 184 h 235"/>
                    <a:gd name="T42" fmla="*/ 228 w 348"/>
                    <a:gd name="T43" fmla="*/ 198 h 235"/>
                    <a:gd name="T44" fmla="*/ 218 w 348"/>
                    <a:gd name="T45" fmla="*/ 206 h 235"/>
                    <a:gd name="T46" fmla="*/ 197 w 348"/>
                    <a:gd name="T47" fmla="*/ 217 h 235"/>
                    <a:gd name="T48" fmla="*/ 177 w 348"/>
                    <a:gd name="T49" fmla="*/ 212 h 235"/>
                    <a:gd name="T50" fmla="*/ 160 w 348"/>
                    <a:gd name="T51" fmla="*/ 212 h 235"/>
                    <a:gd name="T52" fmla="*/ 138 w 348"/>
                    <a:gd name="T53" fmla="*/ 159 h 235"/>
                    <a:gd name="T54" fmla="*/ 113 w 348"/>
                    <a:gd name="T55" fmla="*/ 111 h 235"/>
                    <a:gd name="T56" fmla="*/ 82 w 348"/>
                    <a:gd name="T57" fmla="*/ 95 h 235"/>
                    <a:gd name="T58" fmla="*/ 53 w 348"/>
                    <a:gd name="T59" fmla="*/ 92 h 235"/>
                    <a:gd name="T60" fmla="*/ 23 w 348"/>
                    <a:gd name="T61" fmla="*/ 75 h 235"/>
                    <a:gd name="T62" fmla="*/ 25 w 348"/>
                    <a:gd name="T63" fmla="*/ 25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2" name="Freeform 20">
                  <a:extLst>
                    <a:ext uri="{FF2B5EF4-FFF2-40B4-BE49-F238E27FC236}">
                      <a16:creationId xmlns:a16="http://schemas.microsoft.com/office/drawing/2014/main" id="{7413A2C0-EBF8-4E19-AFC1-D755A60D181D}"/>
                    </a:ext>
                  </a:extLst>
                </p:cNvPr>
                <p:cNvSpPr>
                  <a:spLocks/>
                </p:cNvSpPr>
                <p:nvPr/>
              </p:nvSpPr>
              <p:spPr bwMode="auto">
                <a:xfrm>
                  <a:off x="4293" y="2362"/>
                  <a:ext cx="209" cy="310"/>
                </a:xfrm>
                <a:custGeom>
                  <a:avLst/>
                  <a:gdLst>
                    <a:gd name="T0" fmla="*/ 0 w 209"/>
                    <a:gd name="T1" fmla="*/ 8 h 310"/>
                    <a:gd name="T2" fmla="*/ 21 w 209"/>
                    <a:gd name="T3" fmla="*/ 0 h 310"/>
                    <a:gd name="T4" fmla="*/ 46 w 209"/>
                    <a:gd name="T5" fmla="*/ 14 h 310"/>
                    <a:gd name="T6" fmla="*/ 50 w 209"/>
                    <a:gd name="T7" fmla="*/ 28 h 310"/>
                    <a:gd name="T8" fmla="*/ 50 w 209"/>
                    <a:gd name="T9" fmla="*/ 33 h 310"/>
                    <a:gd name="T10" fmla="*/ 56 w 209"/>
                    <a:gd name="T11" fmla="*/ 36 h 310"/>
                    <a:gd name="T12" fmla="*/ 56 w 209"/>
                    <a:gd name="T13" fmla="*/ 42 h 310"/>
                    <a:gd name="T14" fmla="*/ 64 w 209"/>
                    <a:gd name="T15" fmla="*/ 45 h 310"/>
                    <a:gd name="T16" fmla="*/ 64 w 209"/>
                    <a:gd name="T17" fmla="*/ 56 h 310"/>
                    <a:gd name="T18" fmla="*/ 89 w 209"/>
                    <a:gd name="T19" fmla="*/ 89 h 310"/>
                    <a:gd name="T20" fmla="*/ 92 w 209"/>
                    <a:gd name="T21" fmla="*/ 89 h 310"/>
                    <a:gd name="T22" fmla="*/ 96 w 209"/>
                    <a:gd name="T23" fmla="*/ 97 h 310"/>
                    <a:gd name="T24" fmla="*/ 100 w 209"/>
                    <a:gd name="T25" fmla="*/ 106 h 310"/>
                    <a:gd name="T26" fmla="*/ 104 w 209"/>
                    <a:gd name="T27" fmla="*/ 106 h 310"/>
                    <a:gd name="T28" fmla="*/ 121 w 209"/>
                    <a:gd name="T29" fmla="*/ 117 h 310"/>
                    <a:gd name="T30" fmla="*/ 154 w 209"/>
                    <a:gd name="T31" fmla="*/ 122 h 310"/>
                    <a:gd name="T32" fmla="*/ 156 w 209"/>
                    <a:gd name="T33" fmla="*/ 161 h 310"/>
                    <a:gd name="T34" fmla="*/ 164 w 209"/>
                    <a:gd name="T35" fmla="*/ 167 h 310"/>
                    <a:gd name="T36" fmla="*/ 162 w 209"/>
                    <a:gd name="T37" fmla="*/ 181 h 310"/>
                    <a:gd name="T38" fmla="*/ 181 w 209"/>
                    <a:gd name="T39" fmla="*/ 200 h 310"/>
                    <a:gd name="T40" fmla="*/ 198 w 209"/>
                    <a:gd name="T41" fmla="*/ 209 h 310"/>
                    <a:gd name="T42" fmla="*/ 198 w 209"/>
                    <a:gd name="T43" fmla="*/ 273 h 310"/>
                    <a:gd name="T44" fmla="*/ 208 w 209"/>
                    <a:gd name="T45" fmla="*/ 298 h 310"/>
                    <a:gd name="T46" fmla="*/ 202 w 209"/>
                    <a:gd name="T47" fmla="*/ 306 h 310"/>
                    <a:gd name="T48" fmla="*/ 191 w 209"/>
                    <a:gd name="T49" fmla="*/ 309 h 310"/>
                    <a:gd name="T50" fmla="*/ 189 w 209"/>
                    <a:gd name="T51" fmla="*/ 287 h 310"/>
                    <a:gd name="T52" fmla="*/ 169 w 209"/>
                    <a:gd name="T53" fmla="*/ 309 h 310"/>
                    <a:gd name="T54" fmla="*/ 156 w 209"/>
                    <a:gd name="T55" fmla="*/ 276 h 310"/>
                    <a:gd name="T56" fmla="*/ 148 w 209"/>
                    <a:gd name="T57" fmla="*/ 253 h 310"/>
                    <a:gd name="T58" fmla="*/ 125 w 209"/>
                    <a:gd name="T59" fmla="*/ 223 h 310"/>
                    <a:gd name="T60" fmla="*/ 119 w 209"/>
                    <a:gd name="T61" fmla="*/ 223 h 310"/>
                    <a:gd name="T62" fmla="*/ 98 w 209"/>
                    <a:gd name="T63" fmla="*/ 206 h 310"/>
                    <a:gd name="T64" fmla="*/ 94 w 209"/>
                    <a:gd name="T65" fmla="*/ 189 h 310"/>
                    <a:gd name="T66" fmla="*/ 94 w 209"/>
                    <a:gd name="T67" fmla="*/ 178 h 310"/>
                    <a:gd name="T68" fmla="*/ 77 w 209"/>
                    <a:gd name="T69" fmla="*/ 134 h 310"/>
                    <a:gd name="T70" fmla="*/ 69 w 209"/>
                    <a:gd name="T71" fmla="*/ 106 h 310"/>
                    <a:gd name="T72" fmla="*/ 48 w 209"/>
                    <a:gd name="T73" fmla="*/ 81 h 310"/>
                    <a:gd name="T74" fmla="*/ 19 w 209"/>
                    <a:gd name="T75" fmla="*/ 42 h 310"/>
                    <a:gd name="T76" fmla="*/ 0 w 209"/>
                    <a:gd name="T77" fmla="*/ 8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3" name="Freeform 21">
                  <a:extLst>
                    <a:ext uri="{FF2B5EF4-FFF2-40B4-BE49-F238E27FC236}">
                      <a16:creationId xmlns:a16="http://schemas.microsoft.com/office/drawing/2014/main" id="{FD0B8EE8-D694-40E3-92DE-73247FD58E6F}"/>
                    </a:ext>
                  </a:extLst>
                </p:cNvPr>
                <p:cNvSpPr>
                  <a:spLocks/>
                </p:cNvSpPr>
                <p:nvPr/>
              </p:nvSpPr>
              <p:spPr bwMode="auto">
                <a:xfrm>
                  <a:off x="4664" y="2029"/>
                  <a:ext cx="205" cy="341"/>
                </a:xfrm>
                <a:custGeom>
                  <a:avLst/>
                  <a:gdLst>
                    <a:gd name="T0" fmla="*/ 14 w 205"/>
                    <a:gd name="T1" fmla="*/ 0 h 341"/>
                    <a:gd name="T2" fmla="*/ 31 w 205"/>
                    <a:gd name="T3" fmla="*/ 0 h 341"/>
                    <a:gd name="T4" fmla="*/ 51 w 205"/>
                    <a:gd name="T5" fmla="*/ 36 h 341"/>
                    <a:gd name="T6" fmla="*/ 47 w 205"/>
                    <a:gd name="T7" fmla="*/ 70 h 341"/>
                    <a:gd name="T8" fmla="*/ 59 w 205"/>
                    <a:gd name="T9" fmla="*/ 81 h 341"/>
                    <a:gd name="T10" fmla="*/ 65 w 205"/>
                    <a:gd name="T11" fmla="*/ 103 h 341"/>
                    <a:gd name="T12" fmla="*/ 78 w 205"/>
                    <a:gd name="T13" fmla="*/ 114 h 341"/>
                    <a:gd name="T14" fmla="*/ 94 w 205"/>
                    <a:gd name="T15" fmla="*/ 117 h 341"/>
                    <a:gd name="T16" fmla="*/ 118 w 205"/>
                    <a:gd name="T17" fmla="*/ 134 h 341"/>
                    <a:gd name="T18" fmla="*/ 133 w 205"/>
                    <a:gd name="T19" fmla="*/ 153 h 341"/>
                    <a:gd name="T20" fmla="*/ 137 w 205"/>
                    <a:gd name="T21" fmla="*/ 153 h 341"/>
                    <a:gd name="T22" fmla="*/ 157 w 205"/>
                    <a:gd name="T23" fmla="*/ 170 h 341"/>
                    <a:gd name="T24" fmla="*/ 157 w 205"/>
                    <a:gd name="T25" fmla="*/ 212 h 341"/>
                    <a:gd name="T26" fmla="*/ 163 w 205"/>
                    <a:gd name="T27" fmla="*/ 231 h 341"/>
                    <a:gd name="T28" fmla="*/ 169 w 205"/>
                    <a:gd name="T29" fmla="*/ 242 h 341"/>
                    <a:gd name="T30" fmla="*/ 177 w 205"/>
                    <a:gd name="T31" fmla="*/ 254 h 341"/>
                    <a:gd name="T32" fmla="*/ 184 w 205"/>
                    <a:gd name="T33" fmla="*/ 268 h 341"/>
                    <a:gd name="T34" fmla="*/ 188 w 205"/>
                    <a:gd name="T35" fmla="*/ 284 h 341"/>
                    <a:gd name="T36" fmla="*/ 204 w 205"/>
                    <a:gd name="T37" fmla="*/ 298 h 341"/>
                    <a:gd name="T38" fmla="*/ 202 w 205"/>
                    <a:gd name="T39" fmla="*/ 315 h 341"/>
                    <a:gd name="T40" fmla="*/ 186 w 205"/>
                    <a:gd name="T41" fmla="*/ 318 h 341"/>
                    <a:gd name="T42" fmla="*/ 180 w 205"/>
                    <a:gd name="T43" fmla="*/ 304 h 341"/>
                    <a:gd name="T44" fmla="*/ 169 w 205"/>
                    <a:gd name="T45" fmla="*/ 304 h 341"/>
                    <a:gd name="T46" fmla="*/ 169 w 205"/>
                    <a:gd name="T47" fmla="*/ 340 h 341"/>
                    <a:gd name="T48" fmla="*/ 159 w 205"/>
                    <a:gd name="T49" fmla="*/ 340 h 341"/>
                    <a:gd name="T50" fmla="*/ 147 w 205"/>
                    <a:gd name="T51" fmla="*/ 323 h 341"/>
                    <a:gd name="T52" fmla="*/ 139 w 205"/>
                    <a:gd name="T53" fmla="*/ 315 h 341"/>
                    <a:gd name="T54" fmla="*/ 139 w 205"/>
                    <a:gd name="T55" fmla="*/ 295 h 341"/>
                    <a:gd name="T56" fmla="*/ 122 w 205"/>
                    <a:gd name="T57" fmla="*/ 295 h 341"/>
                    <a:gd name="T58" fmla="*/ 116 w 205"/>
                    <a:gd name="T59" fmla="*/ 315 h 341"/>
                    <a:gd name="T60" fmla="*/ 110 w 205"/>
                    <a:gd name="T61" fmla="*/ 295 h 341"/>
                    <a:gd name="T62" fmla="*/ 108 w 205"/>
                    <a:gd name="T63" fmla="*/ 276 h 341"/>
                    <a:gd name="T64" fmla="*/ 129 w 205"/>
                    <a:gd name="T65" fmla="*/ 268 h 341"/>
                    <a:gd name="T66" fmla="*/ 141 w 205"/>
                    <a:gd name="T67" fmla="*/ 273 h 341"/>
                    <a:gd name="T68" fmla="*/ 143 w 205"/>
                    <a:gd name="T69" fmla="*/ 240 h 341"/>
                    <a:gd name="T70" fmla="*/ 131 w 205"/>
                    <a:gd name="T71" fmla="*/ 229 h 341"/>
                    <a:gd name="T72" fmla="*/ 124 w 205"/>
                    <a:gd name="T73" fmla="*/ 201 h 341"/>
                    <a:gd name="T74" fmla="*/ 118 w 205"/>
                    <a:gd name="T75" fmla="*/ 167 h 341"/>
                    <a:gd name="T76" fmla="*/ 96 w 205"/>
                    <a:gd name="T77" fmla="*/ 156 h 341"/>
                    <a:gd name="T78" fmla="*/ 86 w 205"/>
                    <a:gd name="T79" fmla="*/ 142 h 341"/>
                    <a:gd name="T80" fmla="*/ 69 w 205"/>
                    <a:gd name="T81" fmla="*/ 134 h 341"/>
                    <a:gd name="T82" fmla="*/ 78 w 205"/>
                    <a:gd name="T83" fmla="*/ 164 h 341"/>
                    <a:gd name="T84" fmla="*/ 59 w 205"/>
                    <a:gd name="T85" fmla="*/ 178 h 341"/>
                    <a:gd name="T86" fmla="*/ 47 w 205"/>
                    <a:gd name="T87" fmla="*/ 145 h 341"/>
                    <a:gd name="T88" fmla="*/ 37 w 205"/>
                    <a:gd name="T89" fmla="*/ 137 h 341"/>
                    <a:gd name="T90" fmla="*/ 37 w 205"/>
                    <a:gd name="T91" fmla="*/ 117 h 341"/>
                    <a:gd name="T92" fmla="*/ 24 w 205"/>
                    <a:gd name="T93" fmla="*/ 95 h 341"/>
                    <a:gd name="T94" fmla="*/ 8 w 205"/>
                    <a:gd name="T95" fmla="*/ 81 h 341"/>
                    <a:gd name="T96" fmla="*/ 0 w 205"/>
                    <a:gd name="T97" fmla="*/ 67 h 341"/>
                    <a:gd name="T98" fmla="*/ 4 w 205"/>
                    <a:gd name="T99" fmla="*/ 56 h 341"/>
                    <a:gd name="T100" fmla="*/ 16 w 205"/>
                    <a:gd name="T101" fmla="*/ 61 h 341"/>
                    <a:gd name="T102" fmla="*/ 20 w 205"/>
                    <a:gd name="T103" fmla="*/ 47 h 341"/>
                    <a:gd name="T104" fmla="*/ 16 w 205"/>
                    <a:gd name="T105" fmla="*/ 28 h 341"/>
                    <a:gd name="T106" fmla="*/ 14 w 205"/>
                    <a:gd name="T107" fmla="*/ 0 h 3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4" name="Freeform 22">
                  <a:extLst>
                    <a:ext uri="{FF2B5EF4-FFF2-40B4-BE49-F238E27FC236}">
                      <a16:creationId xmlns:a16="http://schemas.microsoft.com/office/drawing/2014/main" id="{3E06A2BE-4CDB-43ED-890F-36D1067786A4}"/>
                    </a:ext>
                  </a:extLst>
                </p:cNvPr>
                <p:cNvSpPr>
                  <a:spLocks/>
                </p:cNvSpPr>
                <p:nvPr/>
              </p:nvSpPr>
              <p:spPr bwMode="auto">
                <a:xfrm>
                  <a:off x="4619" y="1452"/>
                  <a:ext cx="150" cy="289"/>
                </a:xfrm>
                <a:custGeom>
                  <a:avLst/>
                  <a:gdLst>
                    <a:gd name="T0" fmla="*/ 31 w 150"/>
                    <a:gd name="T1" fmla="*/ 0 h 289"/>
                    <a:gd name="T2" fmla="*/ 60 w 150"/>
                    <a:gd name="T3" fmla="*/ 20 h 289"/>
                    <a:gd name="T4" fmla="*/ 77 w 150"/>
                    <a:gd name="T5" fmla="*/ 36 h 289"/>
                    <a:gd name="T6" fmla="*/ 89 w 150"/>
                    <a:gd name="T7" fmla="*/ 62 h 289"/>
                    <a:gd name="T8" fmla="*/ 99 w 150"/>
                    <a:gd name="T9" fmla="*/ 62 h 289"/>
                    <a:gd name="T10" fmla="*/ 97 w 150"/>
                    <a:gd name="T11" fmla="*/ 78 h 289"/>
                    <a:gd name="T12" fmla="*/ 108 w 150"/>
                    <a:gd name="T13" fmla="*/ 89 h 289"/>
                    <a:gd name="T14" fmla="*/ 116 w 150"/>
                    <a:gd name="T15" fmla="*/ 106 h 289"/>
                    <a:gd name="T16" fmla="*/ 135 w 150"/>
                    <a:gd name="T17" fmla="*/ 140 h 289"/>
                    <a:gd name="T18" fmla="*/ 149 w 150"/>
                    <a:gd name="T19" fmla="*/ 179 h 289"/>
                    <a:gd name="T20" fmla="*/ 124 w 150"/>
                    <a:gd name="T21" fmla="*/ 176 h 289"/>
                    <a:gd name="T22" fmla="*/ 104 w 150"/>
                    <a:gd name="T23" fmla="*/ 171 h 289"/>
                    <a:gd name="T24" fmla="*/ 118 w 150"/>
                    <a:gd name="T25" fmla="*/ 199 h 289"/>
                    <a:gd name="T26" fmla="*/ 118 w 150"/>
                    <a:gd name="T27" fmla="*/ 215 h 289"/>
                    <a:gd name="T28" fmla="*/ 118 w 150"/>
                    <a:gd name="T29" fmla="*/ 232 h 289"/>
                    <a:gd name="T30" fmla="*/ 110 w 150"/>
                    <a:gd name="T31" fmla="*/ 224 h 289"/>
                    <a:gd name="T32" fmla="*/ 101 w 150"/>
                    <a:gd name="T33" fmla="*/ 210 h 289"/>
                    <a:gd name="T34" fmla="*/ 83 w 150"/>
                    <a:gd name="T35" fmla="*/ 193 h 289"/>
                    <a:gd name="T36" fmla="*/ 74 w 150"/>
                    <a:gd name="T37" fmla="*/ 185 h 289"/>
                    <a:gd name="T38" fmla="*/ 58 w 150"/>
                    <a:gd name="T39" fmla="*/ 193 h 289"/>
                    <a:gd name="T40" fmla="*/ 48 w 150"/>
                    <a:gd name="T41" fmla="*/ 199 h 289"/>
                    <a:gd name="T42" fmla="*/ 54 w 150"/>
                    <a:gd name="T43" fmla="*/ 213 h 289"/>
                    <a:gd name="T44" fmla="*/ 70 w 150"/>
                    <a:gd name="T45" fmla="*/ 224 h 289"/>
                    <a:gd name="T46" fmla="*/ 85 w 150"/>
                    <a:gd name="T47" fmla="*/ 235 h 289"/>
                    <a:gd name="T48" fmla="*/ 91 w 150"/>
                    <a:gd name="T49" fmla="*/ 254 h 289"/>
                    <a:gd name="T50" fmla="*/ 89 w 150"/>
                    <a:gd name="T51" fmla="*/ 280 h 289"/>
                    <a:gd name="T52" fmla="*/ 89 w 150"/>
                    <a:gd name="T53" fmla="*/ 288 h 289"/>
                    <a:gd name="T54" fmla="*/ 83 w 150"/>
                    <a:gd name="T55" fmla="*/ 288 h 289"/>
                    <a:gd name="T56" fmla="*/ 74 w 150"/>
                    <a:gd name="T57" fmla="*/ 280 h 289"/>
                    <a:gd name="T58" fmla="*/ 70 w 150"/>
                    <a:gd name="T59" fmla="*/ 277 h 289"/>
                    <a:gd name="T60" fmla="*/ 64 w 150"/>
                    <a:gd name="T61" fmla="*/ 271 h 289"/>
                    <a:gd name="T62" fmla="*/ 58 w 150"/>
                    <a:gd name="T63" fmla="*/ 285 h 289"/>
                    <a:gd name="T64" fmla="*/ 48 w 150"/>
                    <a:gd name="T65" fmla="*/ 288 h 289"/>
                    <a:gd name="T66" fmla="*/ 41 w 150"/>
                    <a:gd name="T67" fmla="*/ 277 h 289"/>
                    <a:gd name="T68" fmla="*/ 41 w 150"/>
                    <a:gd name="T69" fmla="*/ 252 h 289"/>
                    <a:gd name="T70" fmla="*/ 39 w 150"/>
                    <a:gd name="T71" fmla="*/ 238 h 289"/>
                    <a:gd name="T72" fmla="*/ 29 w 150"/>
                    <a:gd name="T73" fmla="*/ 229 h 289"/>
                    <a:gd name="T74" fmla="*/ 19 w 150"/>
                    <a:gd name="T75" fmla="*/ 243 h 289"/>
                    <a:gd name="T76" fmla="*/ 4 w 150"/>
                    <a:gd name="T77" fmla="*/ 243 h 289"/>
                    <a:gd name="T78" fmla="*/ 0 w 150"/>
                    <a:gd name="T79" fmla="*/ 232 h 289"/>
                    <a:gd name="T80" fmla="*/ 4 w 150"/>
                    <a:gd name="T81" fmla="*/ 204 h 289"/>
                    <a:gd name="T82" fmla="*/ 15 w 150"/>
                    <a:gd name="T83" fmla="*/ 187 h 289"/>
                    <a:gd name="T84" fmla="*/ 14 w 150"/>
                    <a:gd name="T85" fmla="*/ 143 h 289"/>
                    <a:gd name="T86" fmla="*/ 14 w 150"/>
                    <a:gd name="T87" fmla="*/ 131 h 289"/>
                    <a:gd name="T88" fmla="*/ 25 w 150"/>
                    <a:gd name="T89" fmla="*/ 129 h 289"/>
                    <a:gd name="T90" fmla="*/ 35 w 150"/>
                    <a:gd name="T91" fmla="*/ 140 h 289"/>
                    <a:gd name="T92" fmla="*/ 52 w 150"/>
                    <a:gd name="T93" fmla="*/ 145 h 289"/>
                    <a:gd name="T94" fmla="*/ 52 w 150"/>
                    <a:gd name="T95" fmla="*/ 126 h 289"/>
                    <a:gd name="T96" fmla="*/ 45 w 150"/>
                    <a:gd name="T97" fmla="*/ 115 h 289"/>
                    <a:gd name="T98" fmla="*/ 41 w 150"/>
                    <a:gd name="T99" fmla="*/ 106 h 289"/>
                    <a:gd name="T100" fmla="*/ 46 w 150"/>
                    <a:gd name="T101" fmla="*/ 106 h 289"/>
                    <a:gd name="T102" fmla="*/ 50 w 150"/>
                    <a:gd name="T103" fmla="*/ 106 h 289"/>
                    <a:gd name="T104" fmla="*/ 54 w 150"/>
                    <a:gd name="T105" fmla="*/ 106 h 289"/>
                    <a:gd name="T106" fmla="*/ 58 w 150"/>
                    <a:gd name="T107" fmla="*/ 106 h 289"/>
                    <a:gd name="T108" fmla="*/ 64 w 150"/>
                    <a:gd name="T109" fmla="*/ 98 h 289"/>
                    <a:gd name="T110" fmla="*/ 62 w 150"/>
                    <a:gd name="T111" fmla="*/ 89 h 289"/>
                    <a:gd name="T112" fmla="*/ 56 w 150"/>
                    <a:gd name="T113" fmla="*/ 70 h 289"/>
                    <a:gd name="T114" fmla="*/ 45 w 150"/>
                    <a:gd name="T115" fmla="*/ 50 h 289"/>
                    <a:gd name="T116" fmla="*/ 29 w 150"/>
                    <a:gd name="T117" fmla="*/ 39 h 289"/>
                    <a:gd name="T118" fmla="*/ 23 w 150"/>
                    <a:gd name="T119" fmla="*/ 28 h 289"/>
                    <a:gd name="T120" fmla="*/ 31 w 150"/>
                    <a:gd name="T121" fmla="*/ 0 h 2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25" name="Freeform 23">
                  <a:extLst>
                    <a:ext uri="{FF2B5EF4-FFF2-40B4-BE49-F238E27FC236}">
                      <a16:creationId xmlns:a16="http://schemas.microsoft.com/office/drawing/2014/main" id="{2D1E3C8C-341D-4283-8643-F28FFD1B6DF6}"/>
                    </a:ext>
                  </a:extLst>
                </p:cNvPr>
                <p:cNvSpPr>
                  <a:spLocks/>
                </p:cNvSpPr>
                <p:nvPr/>
              </p:nvSpPr>
              <p:spPr bwMode="auto">
                <a:xfrm>
                  <a:off x="4448" y="1104"/>
                  <a:ext cx="165" cy="237"/>
                </a:xfrm>
                <a:custGeom>
                  <a:avLst/>
                  <a:gdLst>
                    <a:gd name="T0" fmla="*/ 0 w 165"/>
                    <a:gd name="T1" fmla="*/ 0 h 237"/>
                    <a:gd name="T2" fmla="*/ 16 w 165"/>
                    <a:gd name="T3" fmla="*/ 0 h 237"/>
                    <a:gd name="T4" fmla="*/ 21 w 165"/>
                    <a:gd name="T5" fmla="*/ 17 h 237"/>
                    <a:gd name="T6" fmla="*/ 43 w 165"/>
                    <a:gd name="T7" fmla="*/ 42 h 237"/>
                    <a:gd name="T8" fmla="*/ 53 w 165"/>
                    <a:gd name="T9" fmla="*/ 69 h 237"/>
                    <a:gd name="T10" fmla="*/ 68 w 165"/>
                    <a:gd name="T11" fmla="*/ 72 h 237"/>
                    <a:gd name="T12" fmla="*/ 80 w 165"/>
                    <a:gd name="T13" fmla="*/ 78 h 237"/>
                    <a:gd name="T14" fmla="*/ 90 w 165"/>
                    <a:gd name="T15" fmla="*/ 89 h 237"/>
                    <a:gd name="T16" fmla="*/ 102 w 165"/>
                    <a:gd name="T17" fmla="*/ 89 h 237"/>
                    <a:gd name="T18" fmla="*/ 115 w 165"/>
                    <a:gd name="T19" fmla="*/ 106 h 237"/>
                    <a:gd name="T20" fmla="*/ 127 w 165"/>
                    <a:gd name="T21" fmla="*/ 119 h 237"/>
                    <a:gd name="T22" fmla="*/ 141 w 165"/>
                    <a:gd name="T23" fmla="*/ 128 h 237"/>
                    <a:gd name="T24" fmla="*/ 139 w 165"/>
                    <a:gd name="T25" fmla="*/ 136 h 237"/>
                    <a:gd name="T26" fmla="*/ 131 w 165"/>
                    <a:gd name="T27" fmla="*/ 142 h 237"/>
                    <a:gd name="T28" fmla="*/ 123 w 165"/>
                    <a:gd name="T29" fmla="*/ 142 h 237"/>
                    <a:gd name="T30" fmla="*/ 119 w 165"/>
                    <a:gd name="T31" fmla="*/ 150 h 237"/>
                    <a:gd name="T32" fmla="*/ 135 w 165"/>
                    <a:gd name="T33" fmla="*/ 167 h 237"/>
                    <a:gd name="T34" fmla="*/ 146 w 165"/>
                    <a:gd name="T35" fmla="*/ 183 h 237"/>
                    <a:gd name="T36" fmla="*/ 164 w 165"/>
                    <a:gd name="T37" fmla="*/ 200 h 237"/>
                    <a:gd name="T38" fmla="*/ 152 w 165"/>
                    <a:gd name="T39" fmla="*/ 219 h 237"/>
                    <a:gd name="T40" fmla="*/ 143 w 165"/>
                    <a:gd name="T41" fmla="*/ 225 h 237"/>
                    <a:gd name="T42" fmla="*/ 144 w 165"/>
                    <a:gd name="T43" fmla="*/ 236 h 237"/>
                    <a:gd name="T44" fmla="*/ 127 w 165"/>
                    <a:gd name="T45" fmla="*/ 236 h 237"/>
                    <a:gd name="T46" fmla="*/ 121 w 165"/>
                    <a:gd name="T47" fmla="*/ 228 h 237"/>
                    <a:gd name="T48" fmla="*/ 107 w 165"/>
                    <a:gd name="T49" fmla="*/ 205 h 237"/>
                    <a:gd name="T50" fmla="*/ 98 w 165"/>
                    <a:gd name="T51" fmla="*/ 186 h 237"/>
                    <a:gd name="T52" fmla="*/ 82 w 165"/>
                    <a:gd name="T53" fmla="*/ 153 h 237"/>
                    <a:gd name="T54" fmla="*/ 64 w 165"/>
                    <a:gd name="T55" fmla="*/ 128 h 237"/>
                    <a:gd name="T56" fmla="*/ 45 w 165"/>
                    <a:gd name="T57" fmla="*/ 92 h 237"/>
                    <a:gd name="T58" fmla="*/ 33 w 165"/>
                    <a:gd name="T59" fmla="*/ 81 h 237"/>
                    <a:gd name="T60" fmla="*/ 23 w 165"/>
                    <a:gd name="T61" fmla="*/ 72 h 237"/>
                    <a:gd name="T62" fmla="*/ 20 w 165"/>
                    <a:gd name="T63" fmla="*/ 53 h 237"/>
                    <a:gd name="T64" fmla="*/ 2 w 165"/>
                    <a:gd name="T65" fmla="*/ 36 h 237"/>
                    <a:gd name="T66" fmla="*/ 2 w 165"/>
                    <a:gd name="T67" fmla="*/ 25 h 237"/>
                    <a:gd name="T68" fmla="*/ 0 w 165"/>
                    <a:gd name="T69" fmla="*/ 0 h 2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2307" name="Group 24">
                <a:extLst>
                  <a:ext uri="{FF2B5EF4-FFF2-40B4-BE49-F238E27FC236}">
                    <a16:creationId xmlns:a16="http://schemas.microsoft.com/office/drawing/2014/main" id="{D1BEED48-1E7B-48B5-A1C3-26040DA22FF8}"/>
                  </a:ext>
                </a:extLst>
              </p:cNvPr>
              <p:cNvGrpSpPr>
                <a:grpSpLocks/>
              </p:cNvGrpSpPr>
              <p:nvPr/>
            </p:nvGrpSpPr>
            <p:grpSpPr bwMode="auto">
              <a:xfrm>
                <a:off x="2314" y="617"/>
                <a:ext cx="2387" cy="2766"/>
                <a:chOff x="2314" y="617"/>
                <a:chExt cx="2387" cy="2766"/>
              </a:xfrm>
            </p:grpSpPr>
            <p:sp>
              <p:nvSpPr>
                <p:cNvPr id="12308" name="Freeform 25">
                  <a:extLst>
                    <a:ext uri="{FF2B5EF4-FFF2-40B4-BE49-F238E27FC236}">
                      <a16:creationId xmlns:a16="http://schemas.microsoft.com/office/drawing/2014/main" id="{D976A328-E355-40C2-9D17-2C8F43D82A15}"/>
                    </a:ext>
                  </a:extLst>
                </p:cNvPr>
                <p:cNvSpPr>
                  <a:spLocks/>
                </p:cNvSpPr>
                <p:nvPr/>
              </p:nvSpPr>
              <p:spPr bwMode="auto">
                <a:xfrm>
                  <a:off x="2314" y="1584"/>
                  <a:ext cx="1187" cy="1799"/>
                </a:xfrm>
                <a:custGeom>
                  <a:avLst/>
                  <a:gdLst>
                    <a:gd name="T0" fmla="*/ 906 w 1187"/>
                    <a:gd name="T1" fmla="*/ 290 h 1799"/>
                    <a:gd name="T2" fmla="*/ 1017 w 1187"/>
                    <a:gd name="T3" fmla="*/ 589 h 1799"/>
                    <a:gd name="T4" fmla="*/ 1062 w 1187"/>
                    <a:gd name="T5" fmla="*/ 664 h 1799"/>
                    <a:gd name="T6" fmla="*/ 1159 w 1187"/>
                    <a:gd name="T7" fmla="*/ 645 h 1799"/>
                    <a:gd name="T8" fmla="*/ 1184 w 1187"/>
                    <a:gd name="T9" fmla="*/ 718 h 1799"/>
                    <a:gd name="T10" fmla="*/ 1067 w 1187"/>
                    <a:gd name="T11" fmla="*/ 919 h 1799"/>
                    <a:gd name="T12" fmla="*/ 972 w 1187"/>
                    <a:gd name="T13" fmla="*/ 1150 h 1799"/>
                    <a:gd name="T14" fmla="*/ 986 w 1187"/>
                    <a:gd name="T15" fmla="*/ 1234 h 1799"/>
                    <a:gd name="T16" fmla="*/ 986 w 1187"/>
                    <a:gd name="T17" fmla="*/ 1318 h 1799"/>
                    <a:gd name="T18" fmla="*/ 943 w 1187"/>
                    <a:gd name="T19" fmla="*/ 1349 h 1799"/>
                    <a:gd name="T20" fmla="*/ 881 w 1187"/>
                    <a:gd name="T21" fmla="*/ 1463 h 1799"/>
                    <a:gd name="T22" fmla="*/ 857 w 1187"/>
                    <a:gd name="T23" fmla="*/ 1561 h 1799"/>
                    <a:gd name="T24" fmla="*/ 799 w 1187"/>
                    <a:gd name="T25" fmla="*/ 1695 h 1799"/>
                    <a:gd name="T26" fmla="*/ 766 w 1187"/>
                    <a:gd name="T27" fmla="*/ 1725 h 1799"/>
                    <a:gd name="T28" fmla="*/ 694 w 1187"/>
                    <a:gd name="T29" fmla="*/ 1792 h 1799"/>
                    <a:gd name="T30" fmla="*/ 607 w 1187"/>
                    <a:gd name="T31" fmla="*/ 1770 h 1799"/>
                    <a:gd name="T32" fmla="*/ 597 w 1187"/>
                    <a:gd name="T33" fmla="*/ 1706 h 1799"/>
                    <a:gd name="T34" fmla="*/ 558 w 1187"/>
                    <a:gd name="T35" fmla="*/ 1617 h 1799"/>
                    <a:gd name="T36" fmla="*/ 550 w 1187"/>
                    <a:gd name="T37" fmla="*/ 1541 h 1799"/>
                    <a:gd name="T38" fmla="*/ 539 w 1187"/>
                    <a:gd name="T39" fmla="*/ 1491 h 1799"/>
                    <a:gd name="T40" fmla="*/ 502 w 1187"/>
                    <a:gd name="T41" fmla="*/ 1435 h 1799"/>
                    <a:gd name="T42" fmla="*/ 478 w 1187"/>
                    <a:gd name="T43" fmla="*/ 1362 h 1799"/>
                    <a:gd name="T44" fmla="*/ 511 w 1187"/>
                    <a:gd name="T45" fmla="*/ 1240 h 1799"/>
                    <a:gd name="T46" fmla="*/ 496 w 1187"/>
                    <a:gd name="T47" fmla="*/ 1067 h 1799"/>
                    <a:gd name="T48" fmla="*/ 443 w 1187"/>
                    <a:gd name="T49" fmla="*/ 980 h 1799"/>
                    <a:gd name="T50" fmla="*/ 436 w 1187"/>
                    <a:gd name="T51" fmla="*/ 843 h 1799"/>
                    <a:gd name="T52" fmla="*/ 360 w 1187"/>
                    <a:gd name="T53" fmla="*/ 793 h 1799"/>
                    <a:gd name="T54" fmla="*/ 261 w 1187"/>
                    <a:gd name="T55" fmla="*/ 807 h 1799"/>
                    <a:gd name="T56" fmla="*/ 56 w 1187"/>
                    <a:gd name="T57" fmla="*/ 698 h 1799"/>
                    <a:gd name="T58" fmla="*/ 10 w 1187"/>
                    <a:gd name="T59" fmla="*/ 522 h 1799"/>
                    <a:gd name="T60" fmla="*/ 47 w 1187"/>
                    <a:gd name="T61" fmla="*/ 396 h 1799"/>
                    <a:gd name="T62" fmla="*/ 115 w 1187"/>
                    <a:gd name="T63" fmla="*/ 260 h 1799"/>
                    <a:gd name="T64" fmla="*/ 216 w 1187"/>
                    <a:gd name="T65" fmla="*/ 156 h 1799"/>
                    <a:gd name="T66" fmla="*/ 292 w 1187"/>
                    <a:gd name="T67" fmla="*/ 47 h 1799"/>
                    <a:gd name="T68" fmla="*/ 362 w 1187"/>
                    <a:gd name="T69" fmla="*/ 75 h 1799"/>
                    <a:gd name="T70" fmla="*/ 437 w 1187"/>
                    <a:gd name="T71" fmla="*/ 28 h 1799"/>
                    <a:gd name="T72" fmla="*/ 490 w 1187"/>
                    <a:gd name="T73" fmla="*/ 6 h 1799"/>
                    <a:gd name="T74" fmla="*/ 531 w 1187"/>
                    <a:gd name="T75" fmla="*/ 61 h 1799"/>
                    <a:gd name="T76" fmla="*/ 612 w 1187"/>
                    <a:gd name="T77" fmla="*/ 151 h 1799"/>
                    <a:gd name="T78" fmla="*/ 669 w 1187"/>
                    <a:gd name="T79" fmla="*/ 109 h 1799"/>
                    <a:gd name="T80" fmla="*/ 754 w 1187"/>
                    <a:gd name="T81" fmla="*/ 140 h 1799"/>
                    <a:gd name="T82" fmla="*/ 848 w 1187"/>
                    <a:gd name="T83" fmla="*/ 137 h 17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12309" name="Group 26">
                  <a:extLst>
                    <a:ext uri="{FF2B5EF4-FFF2-40B4-BE49-F238E27FC236}">
                      <a16:creationId xmlns:a16="http://schemas.microsoft.com/office/drawing/2014/main" id="{A712426B-E4E1-4BE0-8D1B-DB7E8896CC3A}"/>
                    </a:ext>
                  </a:extLst>
                </p:cNvPr>
                <p:cNvGrpSpPr>
                  <a:grpSpLocks/>
                </p:cNvGrpSpPr>
                <p:nvPr/>
              </p:nvGrpSpPr>
              <p:grpSpPr bwMode="auto">
                <a:xfrm>
                  <a:off x="2395" y="617"/>
                  <a:ext cx="526" cy="620"/>
                  <a:chOff x="2395" y="617"/>
                  <a:chExt cx="526" cy="620"/>
                </a:xfrm>
              </p:grpSpPr>
              <p:grpSp>
                <p:nvGrpSpPr>
                  <p:cNvPr id="12312" name="Group 27">
                    <a:extLst>
                      <a:ext uri="{FF2B5EF4-FFF2-40B4-BE49-F238E27FC236}">
                        <a16:creationId xmlns:a16="http://schemas.microsoft.com/office/drawing/2014/main" id="{15DAC6B7-BE5E-43BD-9D44-78B97F406FBB}"/>
                      </a:ext>
                    </a:extLst>
                  </p:cNvPr>
                  <p:cNvGrpSpPr>
                    <a:grpSpLocks/>
                  </p:cNvGrpSpPr>
                  <p:nvPr/>
                </p:nvGrpSpPr>
                <p:grpSpPr bwMode="auto">
                  <a:xfrm>
                    <a:off x="2603" y="1004"/>
                    <a:ext cx="165" cy="233"/>
                    <a:chOff x="2603" y="1004"/>
                    <a:chExt cx="165" cy="233"/>
                  </a:xfrm>
                </p:grpSpPr>
                <p:sp>
                  <p:nvSpPr>
                    <p:cNvPr id="12314" name="Freeform 28">
                      <a:extLst>
                        <a:ext uri="{FF2B5EF4-FFF2-40B4-BE49-F238E27FC236}">
                          <a16:creationId xmlns:a16="http://schemas.microsoft.com/office/drawing/2014/main" id="{13500F0A-FB8F-43E3-846A-33DC8EBFEA79}"/>
                        </a:ext>
                      </a:extLst>
                    </p:cNvPr>
                    <p:cNvSpPr>
                      <a:spLocks/>
                    </p:cNvSpPr>
                    <p:nvPr/>
                  </p:nvSpPr>
                  <p:spPr bwMode="auto">
                    <a:xfrm>
                      <a:off x="2603" y="1089"/>
                      <a:ext cx="78" cy="132"/>
                    </a:xfrm>
                    <a:custGeom>
                      <a:avLst/>
                      <a:gdLst>
                        <a:gd name="T0" fmla="*/ 18 w 78"/>
                        <a:gd name="T1" fmla="*/ 40 h 132"/>
                        <a:gd name="T2" fmla="*/ 24 w 78"/>
                        <a:gd name="T3" fmla="*/ 26 h 132"/>
                        <a:gd name="T4" fmla="*/ 38 w 78"/>
                        <a:gd name="T5" fmla="*/ 26 h 132"/>
                        <a:gd name="T6" fmla="*/ 57 w 78"/>
                        <a:gd name="T7" fmla="*/ 0 h 132"/>
                        <a:gd name="T8" fmla="*/ 63 w 78"/>
                        <a:gd name="T9" fmla="*/ 17 h 132"/>
                        <a:gd name="T10" fmla="*/ 73 w 78"/>
                        <a:gd name="T11" fmla="*/ 17 h 132"/>
                        <a:gd name="T12" fmla="*/ 77 w 78"/>
                        <a:gd name="T13" fmla="*/ 26 h 132"/>
                        <a:gd name="T14" fmla="*/ 71 w 78"/>
                        <a:gd name="T15" fmla="*/ 40 h 132"/>
                        <a:gd name="T16" fmla="*/ 63 w 78"/>
                        <a:gd name="T17" fmla="*/ 46 h 132"/>
                        <a:gd name="T18" fmla="*/ 63 w 78"/>
                        <a:gd name="T19" fmla="*/ 57 h 132"/>
                        <a:gd name="T20" fmla="*/ 61 w 78"/>
                        <a:gd name="T21" fmla="*/ 63 h 132"/>
                        <a:gd name="T22" fmla="*/ 59 w 78"/>
                        <a:gd name="T23" fmla="*/ 71 h 132"/>
                        <a:gd name="T24" fmla="*/ 63 w 78"/>
                        <a:gd name="T25" fmla="*/ 83 h 132"/>
                        <a:gd name="T26" fmla="*/ 57 w 78"/>
                        <a:gd name="T27" fmla="*/ 94 h 132"/>
                        <a:gd name="T28" fmla="*/ 51 w 78"/>
                        <a:gd name="T29" fmla="*/ 100 h 132"/>
                        <a:gd name="T30" fmla="*/ 45 w 78"/>
                        <a:gd name="T31" fmla="*/ 100 h 132"/>
                        <a:gd name="T32" fmla="*/ 43 w 78"/>
                        <a:gd name="T33" fmla="*/ 103 h 132"/>
                        <a:gd name="T34" fmla="*/ 41 w 78"/>
                        <a:gd name="T35" fmla="*/ 111 h 132"/>
                        <a:gd name="T36" fmla="*/ 32 w 78"/>
                        <a:gd name="T37" fmla="*/ 114 h 132"/>
                        <a:gd name="T38" fmla="*/ 30 w 78"/>
                        <a:gd name="T39" fmla="*/ 111 h 132"/>
                        <a:gd name="T40" fmla="*/ 22 w 78"/>
                        <a:gd name="T41" fmla="*/ 120 h 132"/>
                        <a:gd name="T42" fmla="*/ 20 w 78"/>
                        <a:gd name="T43" fmla="*/ 122 h 132"/>
                        <a:gd name="T44" fmla="*/ 10 w 78"/>
                        <a:gd name="T45" fmla="*/ 131 h 132"/>
                        <a:gd name="T46" fmla="*/ 6 w 78"/>
                        <a:gd name="T47" fmla="*/ 131 h 132"/>
                        <a:gd name="T48" fmla="*/ 4 w 78"/>
                        <a:gd name="T49" fmla="*/ 125 h 132"/>
                        <a:gd name="T50" fmla="*/ 2 w 78"/>
                        <a:gd name="T51" fmla="*/ 111 h 132"/>
                        <a:gd name="T52" fmla="*/ 0 w 78"/>
                        <a:gd name="T53" fmla="*/ 108 h 132"/>
                        <a:gd name="T54" fmla="*/ 0 w 78"/>
                        <a:gd name="T55" fmla="*/ 97 h 132"/>
                        <a:gd name="T56" fmla="*/ 6 w 78"/>
                        <a:gd name="T57" fmla="*/ 91 h 132"/>
                        <a:gd name="T58" fmla="*/ 12 w 78"/>
                        <a:gd name="T59" fmla="*/ 85 h 132"/>
                        <a:gd name="T60" fmla="*/ 16 w 78"/>
                        <a:gd name="T61" fmla="*/ 74 h 132"/>
                        <a:gd name="T62" fmla="*/ 22 w 78"/>
                        <a:gd name="T63" fmla="*/ 74 h 132"/>
                        <a:gd name="T64" fmla="*/ 26 w 78"/>
                        <a:gd name="T65" fmla="*/ 77 h 132"/>
                        <a:gd name="T66" fmla="*/ 32 w 78"/>
                        <a:gd name="T67" fmla="*/ 74 h 132"/>
                        <a:gd name="T68" fmla="*/ 26 w 78"/>
                        <a:gd name="T69" fmla="*/ 71 h 132"/>
                        <a:gd name="T70" fmla="*/ 18 w 78"/>
                        <a:gd name="T71" fmla="*/ 40 h 1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15" name="Freeform 29">
                      <a:extLst>
                        <a:ext uri="{FF2B5EF4-FFF2-40B4-BE49-F238E27FC236}">
                          <a16:creationId xmlns:a16="http://schemas.microsoft.com/office/drawing/2014/main" id="{8CA9385E-B0B3-4FC1-A2D5-203801F1CFCB}"/>
                        </a:ext>
                      </a:extLst>
                    </p:cNvPr>
                    <p:cNvSpPr>
                      <a:spLocks/>
                    </p:cNvSpPr>
                    <p:nvPr/>
                  </p:nvSpPr>
                  <p:spPr bwMode="auto">
                    <a:xfrm>
                      <a:off x="2674" y="1004"/>
                      <a:ext cx="94" cy="233"/>
                    </a:xfrm>
                    <a:custGeom>
                      <a:avLst/>
                      <a:gdLst>
                        <a:gd name="T0" fmla="*/ 36 w 94"/>
                        <a:gd name="T1" fmla="*/ 25 h 233"/>
                        <a:gd name="T2" fmla="*/ 57 w 94"/>
                        <a:gd name="T3" fmla="*/ 22 h 233"/>
                        <a:gd name="T4" fmla="*/ 65 w 94"/>
                        <a:gd name="T5" fmla="*/ 14 h 233"/>
                        <a:gd name="T6" fmla="*/ 75 w 94"/>
                        <a:gd name="T7" fmla="*/ 6 h 233"/>
                        <a:gd name="T8" fmla="*/ 93 w 94"/>
                        <a:gd name="T9" fmla="*/ 3 h 233"/>
                        <a:gd name="T10" fmla="*/ 87 w 94"/>
                        <a:gd name="T11" fmla="*/ 22 h 233"/>
                        <a:gd name="T12" fmla="*/ 79 w 94"/>
                        <a:gd name="T13" fmla="*/ 28 h 233"/>
                        <a:gd name="T14" fmla="*/ 67 w 94"/>
                        <a:gd name="T15" fmla="*/ 45 h 233"/>
                        <a:gd name="T16" fmla="*/ 81 w 94"/>
                        <a:gd name="T17" fmla="*/ 45 h 233"/>
                        <a:gd name="T18" fmla="*/ 93 w 94"/>
                        <a:gd name="T19" fmla="*/ 45 h 233"/>
                        <a:gd name="T20" fmla="*/ 85 w 94"/>
                        <a:gd name="T21" fmla="*/ 64 h 233"/>
                        <a:gd name="T22" fmla="*/ 71 w 94"/>
                        <a:gd name="T23" fmla="*/ 73 h 233"/>
                        <a:gd name="T24" fmla="*/ 69 w 94"/>
                        <a:gd name="T25" fmla="*/ 87 h 233"/>
                        <a:gd name="T26" fmla="*/ 81 w 94"/>
                        <a:gd name="T27" fmla="*/ 106 h 233"/>
                        <a:gd name="T28" fmla="*/ 87 w 94"/>
                        <a:gd name="T29" fmla="*/ 126 h 233"/>
                        <a:gd name="T30" fmla="*/ 93 w 94"/>
                        <a:gd name="T31" fmla="*/ 151 h 233"/>
                        <a:gd name="T32" fmla="*/ 89 w 94"/>
                        <a:gd name="T33" fmla="*/ 182 h 233"/>
                        <a:gd name="T34" fmla="*/ 79 w 94"/>
                        <a:gd name="T35" fmla="*/ 196 h 233"/>
                        <a:gd name="T36" fmla="*/ 87 w 94"/>
                        <a:gd name="T37" fmla="*/ 218 h 233"/>
                        <a:gd name="T38" fmla="*/ 65 w 94"/>
                        <a:gd name="T39" fmla="*/ 218 h 233"/>
                        <a:gd name="T40" fmla="*/ 53 w 94"/>
                        <a:gd name="T41" fmla="*/ 215 h 233"/>
                        <a:gd name="T42" fmla="*/ 36 w 94"/>
                        <a:gd name="T43" fmla="*/ 224 h 233"/>
                        <a:gd name="T44" fmla="*/ 26 w 94"/>
                        <a:gd name="T45" fmla="*/ 226 h 233"/>
                        <a:gd name="T46" fmla="*/ 14 w 94"/>
                        <a:gd name="T47" fmla="*/ 229 h 233"/>
                        <a:gd name="T48" fmla="*/ 4 w 94"/>
                        <a:gd name="T49" fmla="*/ 221 h 233"/>
                        <a:gd name="T50" fmla="*/ 0 w 94"/>
                        <a:gd name="T51" fmla="*/ 207 h 233"/>
                        <a:gd name="T52" fmla="*/ 10 w 94"/>
                        <a:gd name="T53" fmla="*/ 193 h 233"/>
                        <a:gd name="T54" fmla="*/ 24 w 94"/>
                        <a:gd name="T55" fmla="*/ 190 h 233"/>
                        <a:gd name="T56" fmla="*/ 16 w 94"/>
                        <a:gd name="T57" fmla="*/ 182 h 233"/>
                        <a:gd name="T58" fmla="*/ 16 w 94"/>
                        <a:gd name="T59" fmla="*/ 168 h 233"/>
                        <a:gd name="T60" fmla="*/ 28 w 94"/>
                        <a:gd name="T61" fmla="*/ 159 h 233"/>
                        <a:gd name="T62" fmla="*/ 38 w 94"/>
                        <a:gd name="T63" fmla="*/ 157 h 233"/>
                        <a:gd name="T64" fmla="*/ 44 w 94"/>
                        <a:gd name="T65" fmla="*/ 131 h 233"/>
                        <a:gd name="T66" fmla="*/ 49 w 94"/>
                        <a:gd name="T67" fmla="*/ 106 h 233"/>
                        <a:gd name="T68" fmla="*/ 40 w 94"/>
                        <a:gd name="T69" fmla="*/ 89 h 233"/>
                        <a:gd name="T70" fmla="*/ 20 w 94"/>
                        <a:gd name="T71" fmla="*/ 84 h 233"/>
                        <a:gd name="T72" fmla="*/ 30 w 94"/>
                        <a:gd name="T73" fmla="*/ 34 h 2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2313" name="Freeform 30">
                    <a:extLst>
                      <a:ext uri="{FF2B5EF4-FFF2-40B4-BE49-F238E27FC236}">
                        <a16:creationId xmlns:a16="http://schemas.microsoft.com/office/drawing/2014/main" id="{2437C853-3C3A-4292-BDBE-70BD207F0321}"/>
                      </a:ext>
                    </a:extLst>
                  </p:cNvPr>
                  <p:cNvSpPr>
                    <a:spLocks/>
                  </p:cNvSpPr>
                  <p:nvPr/>
                </p:nvSpPr>
                <p:spPr bwMode="auto">
                  <a:xfrm>
                    <a:off x="2395" y="617"/>
                    <a:ext cx="526" cy="390"/>
                  </a:xfrm>
                  <a:custGeom>
                    <a:avLst/>
                    <a:gdLst>
                      <a:gd name="T0" fmla="*/ 33 w 526"/>
                      <a:gd name="T1" fmla="*/ 381 h 390"/>
                      <a:gd name="T2" fmla="*/ 53 w 526"/>
                      <a:gd name="T3" fmla="*/ 353 h 390"/>
                      <a:gd name="T4" fmla="*/ 64 w 526"/>
                      <a:gd name="T5" fmla="*/ 344 h 390"/>
                      <a:gd name="T6" fmla="*/ 82 w 526"/>
                      <a:gd name="T7" fmla="*/ 336 h 390"/>
                      <a:gd name="T8" fmla="*/ 95 w 526"/>
                      <a:gd name="T9" fmla="*/ 336 h 390"/>
                      <a:gd name="T10" fmla="*/ 107 w 526"/>
                      <a:gd name="T11" fmla="*/ 325 h 390"/>
                      <a:gd name="T12" fmla="*/ 121 w 526"/>
                      <a:gd name="T13" fmla="*/ 308 h 390"/>
                      <a:gd name="T14" fmla="*/ 134 w 526"/>
                      <a:gd name="T15" fmla="*/ 299 h 390"/>
                      <a:gd name="T16" fmla="*/ 148 w 526"/>
                      <a:gd name="T17" fmla="*/ 291 h 390"/>
                      <a:gd name="T18" fmla="*/ 163 w 526"/>
                      <a:gd name="T19" fmla="*/ 280 h 390"/>
                      <a:gd name="T20" fmla="*/ 183 w 526"/>
                      <a:gd name="T21" fmla="*/ 274 h 390"/>
                      <a:gd name="T22" fmla="*/ 214 w 526"/>
                      <a:gd name="T23" fmla="*/ 280 h 390"/>
                      <a:gd name="T24" fmla="*/ 239 w 526"/>
                      <a:gd name="T25" fmla="*/ 269 h 390"/>
                      <a:gd name="T26" fmla="*/ 253 w 526"/>
                      <a:gd name="T27" fmla="*/ 241 h 390"/>
                      <a:gd name="T28" fmla="*/ 270 w 526"/>
                      <a:gd name="T29" fmla="*/ 218 h 390"/>
                      <a:gd name="T30" fmla="*/ 282 w 526"/>
                      <a:gd name="T31" fmla="*/ 199 h 390"/>
                      <a:gd name="T32" fmla="*/ 292 w 526"/>
                      <a:gd name="T33" fmla="*/ 182 h 390"/>
                      <a:gd name="T34" fmla="*/ 315 w 526"/>
                      <a:gd name="T35" fmla="*/ 165 h 390"/>
                      <a:gd name="T36" fmla="*/ 311 w 526"/>
                      <a:gd name="T37" fmla="*/ 188 h 390"/>
                      <a:gd name="T38" fmla="*/ 329 w 526"/>
                      <a:gd name="T39" fmla="*/ 199 h 390"/>
                      <a:gd name="T40" fmla="*/ 344 w 526"/>
                      <a:gd name="T41" fmla="*/ 190 h 390"/>
                      <a:gd name="T42" fmla="*/ 350 w 526"/>
                      <a:gd name="T43" fmla="*/ 174 h 390"/>
                      <a:gd name="T44" fmla="*/ 356 w 526"/>
                      <a:gd name="T45" fmla="*/ 157 h 390"/>
                      <a:gd name="T46" fmla="*/ 366 w 526"/>
                      <a:gd name="T47" fmla="*/ 140 h 390"/>
                      <a:gd name="T48" fmla="*/ 395 w 526"/>
                      <a:gd name="T49" fmla="*/ 140 h 390"/>
                      <a:gd name="T50" fmla="*/ 424 w 526"/>
                      <a:gd name="T51" fmla="*/ 112 h 390"/>
                      <a:gd name="T52" fmla="*/ 453 w 526"/>
                      <a:gd name="T53" fmla="*/ 92 h 390"/>
                      <a:gd name="T54" fmla="*/ 484 w 526"/>
                      <a:gd name="T55" fmla="*/ 45 h 390"/>
                      <a:gd name="T56" fmla="*/ 511 w 526"/>
                      <a:gd name="T57" fmla="*/ 22 h 390"/>
                      <a:gd name="T58" fmla="*/ 502 w 526"/>
                      <a:gd name="T59" fmla="*/ 0 h 390"/>
                      <a:gd name="T60" fmla="*/ 455 w 526"/>
                      <a:gd name="T61" fmla="*/ 14 h 390"/>
                      <a:gd name="T62" fmla="*/ 424 w 526"/>
                      <a:gd name="T63" fmla="*/ 28 h 390"/>
                      <a:gd name="T64" fmla="*/ 391 w 526"/>
                      <a:gd name="T65" fmla="*/ 36 h 390"/>
                      <a:gd name="T66" fmla="*/ 350 w 526"/>
                      <a:gd name="T67" fmla="*/ 59 h 390"/>
                      <a:gd name="T68" fmla="*/ 315 w 526"/>
                      <a:gd name="T69" fmla="*/ 73 h 390"/>
                      <a:gd name="T70" fmla="*/ 278 w 526"/>
                      <a:gd name="T71" fmla="*/ 92 h 390"/>
                      <a:gd name="T72" fmla="*/ 253 w 526"/>
                      <a:gd name="T73" fmla="*/ 120 h 390"/>
                      <a:gd name="T74" fmla="*/ 231 w 526"/>
                      <a:gd name="T75" fmla="*/ 140 h 390"/>
                      <a:gd name="T76" fmla="*/ 189 w 526"/>
                      <a:gd name="T77" fmla="*/ 174 h 390"/>
                      <a:gd name="T78" fmla="*/ 146 w 526"/>
                      <a:gd name="T79" fmla="*/ 215 h 390"/>
                      <a:gd name="T80" fmla="*/ 109 w 526"/>
                      <a:gd name="T81" fmla="*/ 246 h 390"/>
                      <a:gd name="T82" fmla="*/ 80 w 526"/>
                      <a:gd name="T83" fmla="*/ 288 h 390"/>
                      <a:gd name="T84" fmla="*/ 49 w 526"/>
                      <a:gd name="T85" fmla="*/ 316 h 390"/>
                      <a:gd name="T86" fmla="*/ 0 w 526"/>
                      <a:gd name="T87" fmla="*/ 389 h 3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2310" name="Freeform 31">
                  <a:extLst>
                    <a:ext uri="{FF2B5EF4-FFF2-40B4-BE49-F238E27FC236}">
                      <a16:creationId xmlns:a16="http://schemas.microsoft.com/office/drawing/2014/main" id="{7B1E079B-1386-4AF5-B347-D4A3BBB09506}"/>
                    </a:ext>
                  </a:extLst>
                </p:cNvPr>
                <p:cNvSpPr>
                  <a:spLocks/>
                </p:cNvSpPr>
                <p:nvPr/>
              </p:nvSpPr>
              <p:spPr bwMode="auto">
                <a:xfrm>
                  <a:off x="3324" y="2815"/>
                  <a:ext cx="158" cy="378"/>
                </a:xfrm>
                <a:custGeom>
                  <a:avLst/>
                  <a:gdLst>
                    <a:gd name="T0" fmla="*/ 29 w 158"/>
                    <a:gd name="T1" fmla="*/ 117 h 378"/>
                    <a:gd name="T2" fmla="*/ 26 w 158"/>
                    <a:gd name="T3" fmla="*/ 193 h 378"/>
                    <a:gd name="T4" fmla="*/ 12 w 158"/>
                    <a:gd name="T5" fmla="*/ 240 h 378"/>
                    <a:gd name="T6" fmla="*/ 0 w 158"/>
                    <a:gd name="T7" fmla="*/ 285 h 378"/>
                    <a:gd name="T8" fmla="*/ 0 w 158"/>
                    <a:gd name="T9" fmla="*/ 318 h 378"/>
                    <a:gd name="T10" fmla="*/ 4 w 158"/>
                    <a:gd name="T11" fmla="*/ 346 h 378"/>
                    <a:gd name="T12" fmla="*/ 18 w 158"/>
                    <a:gd name="T13" fmla="*/ 371 h 378"/>
                    <a:gd name="T14" fmla="*/ 29 w 158"/>
                    <a:gd name="T15" fmla="*/ 374 h 378"/>
                    <a:gd name="T16" fmla="*/ 39 w 158"/>
                    <a:gd name="T17" fmla="*/ 374 h 378"/>
                    <a:gd name="T18" fmla="*/ 51 w 158"/>
                    <a:gd name="T19" fmla="*/ 377 h 378"/>
                    <a:gd name="T20" fmla="*/ 57 w 158"/>
                    <a:gd name="T21" fmla="*/ 357 h 378"/>
                    <a:gd name="T22" fmla="*/ 63 w 158"/>
                    <a:gd name="T23" fmla="*/ 307 h 378"/>
                    <a:gd name="T24" fmla="*/ 80 w 158"/>
                    <a:gd name="T25" fmla="*/ 274 h 378"/>
                    <a:gd name="T26" fmla="*/ 84 w 158"/>
                    <a:gd name="T27" fmla="*/ 223 h 378"/>
                    <a:gd name="T28" fmla="*/ 92 w 158"/>
                    <a:gd name="T29" fmla="*/ 204 h 378"/>
                    <a:gd name="T30" fmla="*/ 100 w 158"/>
                    <a:gd name="T31" fmla="*/ 190 h 378"/>
                    <a:gd name="T32" fmla="*/ 106 w 158"/>
                    <a:gd name="T33" fmla="*/ 154 h 378"/>
                    <a:gd name="T34" fmla="*/ 118 w 158"/>
                    <a:gd name="T35" fmla="*/ 131 h 378"/>
                    <a:gd name="T36" fmla="*/ 126 w 158"/>
                    <a:gd name="T37" fmla="*/ 114 h 378"/>
                    <a:gd name="T38" fmla="*/ 133 w 158"/>
                    <a:gd name="T39" fmla="*/ 101 h 378"/>
                    <a:gd name="T40" fmla="*/ 133 w 158"/>
                    <a:gd name="T41" fmla="*/ 92 h 378"/>
                    <a:gd name="T42" fmla="*/ 151 w 158"/>
                    <a:gd name="T43" fmla="*/ 73 h 378"/>
                    <a:gd name="T44" fmla="*/ 153 w 158"/>
                    <a:gd name="T45" fmla="*/ 42 h 378"/>
                    <a:gd name="T46" fmla="*/ 157 w 158"/>
                    <a:gd name="T47" fmla="*/ 22 h 378"/>
                    <a:gd name="T48" fmla="*/ 141 w 158"/>
                    <a:gd name="T49" fmla="*/ 14 h 378"/>
                    <a:gd name="T50" fmla="*/ 131 w 158"/>
                    <a:gd name="T51" fmla="*/ 0 h 378"/>
                    <a:gd name="T52" fmla="*/ 118 w 158"/>
                    <a:gd name="T53" fmla="*/ 14 h 378"/>
                    <a:gd name="T54" fmla="*/ 106 w 158"/>
                    <a:gd name="T55" fmla="*/ 47 h 378"/>
                    <a:gd name="T56" fmla="*/ 92 w 158"/>
                    <a:gd name="T57" fmla="*/ 70 h 378"/>
                    <a:gd name="T58" fmla="*/ 80 w 158"/>
                    <a:gd name="T59" fmla="*/ 89 h 378"/>
                    <a:gd name="T60" fmla="*/ 75 w 158"/>
                    <a:gd name="T61" fmla="*/ 89 h 378"/>
                    <a:gd name="T62" fmla="*/ 63 w 158"/>
                    <a:gd name="T63" fmla="*/ 101 h 378"/>
                    <a:gd name="T64" fmla="*/ 57 w 158"/>
                    <a:gd name="T65" fmla="*/ 112 h 378"/>
                    <a:gd name="T66" fmla="*/ 29 w 158"/>
                    <a:gd name="T67" fmla="*/ 117 h 3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11" name="Freeform 32">
                  <a:extLst>
                    <a:ext uri="{FF2B5EF4-FFF2-40B4-BE49-F238E27FC236}">
                      <a16:creationId xmlns:a16="http://schemas.microsoft.com/office/drawing/2014/main" id="{5D18DD4B-E8A3-4372-891C-667CDE587692}"/>
                    </a:ext>
                  </a:extLst>
                </p:cNvPr>
                <p:cNvSpPr>
                  <a:spLocks/>
                </p:cNvSpPr>
                <p:nvPr/>
              </p:nvSpPr>
              <p:spPr bwMode="auto">
                <a:xfrm>
                  <a:off x="2575" y="655"/>
                  <a:ext cx="2126" cy="1789"/>
                </a:xfrm>
                <a:custGeom>
                  <a:avLst/>
                  <a:gdLst>
                    <a:gd name="T0" fmla="*/ 124 w 2126"/>
                    <a:gd name="T1" fmla="*/ 750 h 1789"/>
                    <a:gd name="T2" fmla="*/ 142 w 2126"/>
                    <a:gd name="T3" fmla="*/ 619 h 1789"/>
                    <a:gd name="T4" fmla="*/ 214 w 2126"/>
                    <a:gd name="T5" fmla="*/ 544 h 1789"/>
                    <a:gd name="T6" fmla="*/ 296 w 2126"/>
                    <a:gd name="T7" fmla="*/ 508 h 1789"/>
                    <a:gd name="T8" fmla="*/ 319 w 2126"/>
                    <a:gd name="T9" fmla="*/ 432 h 1789"/>
                    <a:gd name="T10" fmla="*/ 424 w 2126"/>
                    <a:gd name="T11" fmla="*/ 365 h 1789"/>
                    <a:gd name="T12" fmla="*/ 492 w 2126"/>
                    <a:gd name="T13" fmla="*/ 271 h 1789"/>
                    <a:gd name="T14" fmla="*/ 461 w 2126"/>
                    <a:gd name="T15" fmla="*/ 223 h 1789"/>
                    <a:gd name="T16" fmla="*/ 467 w 2126"/>
                    <a:gd name="T17" fmla="*/ 179 h 1789"/>
                    <a:gd name="T18" fmla="*/ 399 w 2126"/>
                    <a:gd name="T19" fmla="*/ 243 h 1789"/>
                    <a:gd name="T20" fmla="*/ 377 w 2126"/>
                    <a:gd name="T21" fmla="*/ 371 h 1789"/>
                    <a:gd name="T22" fmla="*/ 331 w 2126"/>
                    <a:gd name="T23" fmla="*/ 410 h 1789"/>
                    <a:gd name="T24" fmla="*/ 307 w 2126"/>
                    <a:gd name="T25" fmla="*/ 343 h 1789"/>
                    <a:gd name="T26" fmla="*/ 243 w 2126"/>
                    <a:gd name="T27" fmla="*/ 374 h 1789"/>
                    <a:gd name="T28" fmla="*/ 226 w 2126"/>
                    <a:gd name="T29" fmla="*/ 324 h 1789"/>
                    <a:gd name="T30" fmla="*/ 227 w 2126"/>
                    <a:gd name="T31" fmla="*/ 273 h 1789"/>
                    <a:gd name="T32" fmla="*/ 296 w 2126"/>
                    <a:gd name="T33" fmla="*/ 240 h 1789"/>
                    <a:gd name="T34" fmla="*/ 340 w 2126"/>
                    <a:gd name="T35" fmla="*/ 153 h 1789"/>
                    <a:gd name="T36" fmla="*/ 412 w 2126"/>
                    <a:gd name="T37" fmla="*/ 53 h 1789"/>
                    <a:gd name="T38" fmla="*/ 511 w 2126"/>
                    <a:gd name="T39" fmla="*/ 25 h 1789"/>
                    <a:gd name="T40" fmla="*/ 642 w 2126"/>
                    <a:gd name="T41" fmla="*/ 103 h 1789"/>
                    <a:gd name="T42" fmla="*/ 595 w 2126"/>
                    <a:gd name="T43" fmla="*/ 223 h 1789"/>
                    <a:gd name="T44" fmla="*/ 642 w 2126"/>
                    <a:gd name="T45" fmla="*/ 285 h 1789"/>
                    <a:gd name="T46" fmla="*/ 682 w 2126"/>
                    <a:gd name="T47" fmla="*/ 215 h 1789"/>
                    <a:gd name="T48" fmla="*/ 859 w 2126"/>
                    <a:gd name="T49" fmla="*/ 187 h 1789"/>
                    <a:gd name="T50" fmla="*/ 1073 w 2126"/>
                    <a:gd name="T51" fmla="*/ 33 h 1789"/>
                    <a:gd name="T52" fmla="*/ 1406 w 2126"/>
                    <a:gd name="T53" fmla="*/ 103 h 1789"/>
                    <a:gd name="T54" fmla="*/ 2004 w 2126"/>
                    <a:gd name="T55" fmla="*/ 226 h 1789"/>
                    <a:gd name="T56" fmla="*/ 2057 w 2126"/>
                    <a:gd name="T57" fmla="*/ 298 h 1789"/>
                    <a:gd name="T58" fmla="*/ 2076 w 2126"/>
                    <a:gd name="T59" fmla="*/ 541 h 1789"/>
                    <a:gd name="T60" fmla="*/ 1901 w 2126"/>
                    <a:gd name="T61" fmla="*/ 346 h 1789"/>
                    <a:gd name="T62" fmla="*/ 1763 w 2126"/>
                    <a:gd name="T63" fmla="*/ 435 h 1789"/>
                    <a:gd name="T64" fmla="*/ 1954 w 2126"/>
                    <a:gd name="T65" fmla="*/ 775 h 1789"/>
                    <a:gd name="T66" fmla="*/ 1876 w 2126"/>
                    <a:gd name="T67" fmla="*/ 920 h 1789"/>
                    <a:gd name="T68" fmla="*/ 2003 w 2126"/>
                    <a:gd name="T69" fmla="*/ 1252 h 1789"/>
                    <a:gd name="T70" fmla="*/ 1874 w 2126"/>
                    <a:gd name="T71" fmla="*/ 1425 h 1789"/>
                    <a:gd name="T72" fmla="*/ 1841 w 2126"/>
                    <a:gd name="T73" fmla="*/ 1559 h 1789"/>
                    <a:gd name="T74" fmla="*/ 1833 w 2126"/>
                    <a:gd name="T75" fmla="*/ 1690 h 1789"/>
                    <a:gd name="T76" fmla="*/ 1789 w 2126"/>
                    <a:gd name="T77" fmla="*/ 1685 h 1789"/>
                    <a:gd name="T78" fmla="*/ 1658 w 2126"/>
                    <a:gd name="T79" fmla="*/ 1411 h 1789"/>
                    <a:gd name="T80" fmla="*/ 1472 w 2126"/>
                    <a:gd name="T81" fmla="*/ 1403 h 1789"/>
                    <a:gd name="T82" fmla="*/ 1359 w 2126"/>
                    <a:gd name="T83" fmla="*/ 1562 h 1789"/>
                    <a:gd name="T84" fmla="*/ 1128 w 2126"/>
                    <a:gd name="T85" fmla="*/ 1213 h 1789"/>
                    <a:gd name="T86" fmla="*/ 822 w 2126"/>
                    <a:gd name="T87" fmla="*/ 1091 h 1789"/>
                    <a:gd name="T88" fmla="*/ 1054 w 2126"/>
                    <a:gd name="T89" fmla="*/ 1308 h 1789"/>
                    <a:gd name="T90" fmla="*/ 784 w 2126"/>
                    <a:gd name="T91" fmla="*/ 1503 h 1789"/>
                    <a:gd name="T92" fmla="*/ 714 w 2126"/>
                    <a:gd name="T93" fmla="*/ 1319 h 1789"/>
                    <a:gd name="T94" fmla="*/ 601 w 2126"/>
                    <a:gd name="T95" fmla="*/ 1105 h 1789"/>
                    <a:gd name="T96" fmla="*/ 537 w 2126"/>
                    <a:gd name="T97" fmla="*/ 946 h 1789"/>
                    <a:gd name="T98" fmla="*/ 505 w 2126"/>
                    <a:gd name="T99" fmla="*/ 873 h 1789"/>
                    <a:gd name="T100" fmla="*/ 465 w 2126"/>
                    <a:gd name="T101" fmla="*/ 831 h 1789"/>
                    <a:gd name="T102" fmla="*/ 449 w 2126"/>
                    <a:gd name="T103" fmla="*/ 909 h 1789"/>
                    <a:gd name="T104" fmla="*/ 393 w 2126"/>
                    <a:gd name="T105" fmla="*/ 787 h 1789"/>
                    <a:gd name="T106" fmla="*/ 329 w 2126"/>
                    <a:gd name="T107" fmla="*/ 742 h 1789"/>
                    <a:gd name="T108" fmla="*/ 397 w 2126"/>
                    <a:gd name="T109" fmla="*/ 848 h 1789"/>
                    <a:gd name="T110" fmla="*/ 367 w 2126"/>
                    <a:gd name="T111" fmla="*/ 873 h 1789"/>
                    <a:gd name="T112" fmla="*/ 313 w 2126"/>
                    <a:gd name="T113" fmla="*/ 803 h 1789"/>
                    <a:gd name="T114" fmla="*/ 251 w 2126"/>
                    <a:gd name="T115" fmla="*/ 753 h 1789"/>
                    <a:gd name="T116" fmla="*/ 169 w 2126"/>
                    <a:gd name="T117" fmla="*/ 817 h 1789"/>
                    <a:gd name="T118" fmla="*/ 152 w 2126"/>
                    <a:gd name="T119" fmla="*/ 890 h 1789"/>
                    <a:gd name="T120" fmla="*/ 95 w 2126"/>
                    <a:gd name="T121" fmla="*/ 943 h 1789"/>
                    <a:gd name="T122" fmla="*/ 12 w 2126"/>
                    <a:gd name="T123" fmla="*/ 909 h 17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pSp>
          <p:nvGrpSpPr>
            <p:cNvPr id="12298" name="Group 33">
              <a:extLst>
                <a:ext uri="{FF2B5EF4-FFF2-40B4-BE49-F238E27FC236}">
                  <a16:creationId xmlns:a16="http://schemas.microsoft.com/office/drawing/2014/main" id="{09B2C859-5F54-4285-91C9-DA7CC9B364E1}"/>
                </a:ext>
              </a:extLst>
            </p:cNvPr>
            <p:cNvGrpSpPr>
              <a:grpSpLocks/>
            </p:cNvGrpSpPr>
            <p:nvPr/>
          </p:nvGrpSpPr>
          <p:grpSpPr bwMode="auto">
            <a:xfrm>
              <a:off x="92" y="615"/>
              <a:ext cx="1865" cy="3311"/>
              <a:chOff x="92" y="615"/>
              <a:chExt cx="1865" cy="3311"/>
            </a:xfrm>
          </p:grpSpPr>
          <p:sp>
            <p:nvSpPr>
              <p:cNvPr id="12299" name="Freeform 34">
                <a:extLst>
                  <a:ext uri="{FF2B5EF4-FFF2-40B4-BE49-F238E27FC236}">
                    <a16:creationId xmlns:a16="http://schemas.microsoft.com/office/drawing/2014/main" id="{8BC7766F-0A04-4A6C-857C-6139DCE950AA}"/>
                  </a:ext>
                </a:extLst>
              </p:cNvPr>
              <p:cNvSpPr>
                <a:spLocks/>
              </p:cNvSpPr>
              <p:nvPr/>
            </p:nvSpPr>
            <p:spPr bwMode="auto">
              <a:xfrm>
                <a:off x="92" y="761"/>
                <a:ext cx="1262" cy="1550"/>
              </a:xfrm>
              <a:custGeom>
                <a:avLst/>
                <a:gdLst>
                  <a:gd name="T0" fmla="*/ 101 w 1262"/>
                  <a:gd name="T1" fmla="*/ 290 h 1550"/>
                  <a:gd name="T2" fmla="*/ 82 w 1262"/>
                  <a:gd name="T3" fmla="*/ 203 h 1550"/>
                  <a:gd name="T4" fmla="*/ 181 w 1262"/>
                  <a:gd name="T5" fmla="*/ 131 h 1550"/>
                  <a:gd name="T6" fmla="*/ 225 w 1262"/>
                  <a:gd name="T7" fmla="*/ 75 h 1550"/>
                  <a:gd name="T8" fmla="*/ 303 w 1262"/>
                  <a:gd name="T9" fmla="*/ 64 h 1550"/>
                  <a:gd name="T10" fmla="*/ 544 w 1262"/>
                  <a:gd name="T11" fmla="*/ 67 h 1550"/>
                  <a:gd name="T12" fmla="*/ 666 w 1262"/>
                  <a:gd name="T13" fmla="*/ 95 h 1550"/>
                  <a:gd name="T14" fmla="*/ 620 w 1262"/>
                  <a:gd name="T15" fmla="*/ 92 h 1550"/>
                  <a:gd name="T16" fmla="*/ 589 w 1262"/>
                  <a:gd name="T17" fmla="*/ 3 h 1550"/>
                  <a:gd name="T18" fmla="*/ 649 w 1262"/>
                  <a:gd name="T19" fmla="*/ 0 h 1550"/>
                  <a:gd name="T20" fmla="*/ 696 w 1262"/>
                  <a:gd name="T21" fmla="*/ 39 h 1550"/>
                  <a:gd name="T22" fmla="*/ 767 w 1262"/>
                  <a:gd name="T23" fmla="*/ 103 h 1550"/>
                  <a:gd name="T24" fmla="*/ 754 w 1262"/>
                  <a:gd name="T25" fmla="*/ 33 h 1550"/>
                  <a:gd name="T26" fmla="*/ 884 w 1262"/>
                  <a:gd name="T27" fmla="*/ 100 h 1550"/>
                  <a:gd name="T28" fmla="*/ 886 w 1262"/>
                  <a:gd name="T29" fmla="*/ 128 h 1550"/>
                  <a:gd name="T30" fmla="*/ 847 w 1262"/>
                  <a:gd name="T31" fmla="*/ 198 h 1550"/>
                  <a:gd name="T32" fmla="*/ 814 w 1262"/>
                  <a:gd name="T33" fmla="*/ 312 h 1550"/>
                  <a:gd name="T34" fmla="*/ 935 w 1262"/>
                  <a:gd name="T35" fmla="*/ 376 h 1550"/>
                  <a:gd name="T36" fmla="*/ 938 w 1262"/>
                  <a:gd name="T37" fmla="*/ 476 h 1550"/>
                  <a:gd name="T38" fmla="*/ 956 w 1262"/>
                  <a:gd name="T39" fmla="*/ 398 h 1550"/>
                  <a:gd name="T40" fmla="*/ 956 w 1262"/>
                  <a:gd name="T41" fmla="*/ 254 h 1550"/>
                  <a:gd name="T42" fmla="*/ 1043 w 1262"/>
                  <a:gd name="T43" fmla="*/ 293 h 1550"/>
                  <a:gd name="T44" fmla="*/ 1098 w 1262"/>
                  <a:gd name="T45" fmla="*/ 251 h 1550"/>
                  <a:gd name="T46" fmla="*/ 1195 w 1262"/>
                  <a:gd name="T47" fmla="*/ 357 h 1550"/>
                  <a:gd name="T48" fmla="*/ 1261 w 1262"/>
                  <a:gd name="T49" fmla="*/ 449 h 1550"/>
                  <a:gd name="T50" fmla="*/ 1209 w 1262"/>
                  <a:gd name="T51" fmla="*/ 485 h 1550"/>
                  <a:gd name="T52" fmla="*/ 1117 w 1262"/>
                  <a:gd name="T53" fmla="*/ 515 h 1550"/>
                  <a:gd name="T54" fmla="*/ 1181 w 1262"/>
                  <a:gd name="T55" fmla="*/ 535 h 1550"/>
                  <a:gd name="T56" fmla="*/ 1209 w 1262"/>
                  <a:gd name="T57" fmla="*/ 618 h 1550"/>
                  <a:gd name="T58" fmla="*/ 1183 w 1262"/>
                  <a:gd name="T59" fmla="*/ 624 h 1550"/>
                  <a:gd name="T60" fmla="*/ 1146 w 1262"/>
                  <a:gd name="T61" fmla="*/ 657 h 1550"/>
                  <a:gd name="T62" fmla="*/ 1088 w 1262"/>
                  <a:gd name="T63" fmla="*/ 730 h 1550"/>
                  <a:gd name="T64" fmla="*/ 1082 w 1262"/>
                  <a:gd name="T65" fmla="*/ 839 h 1550"/>
                  <a:gd name="T66" fmla="*/ 1020 w 1262"/>
                  <a:gd name="T67" fmla="*/ 1003 h 1550"/>
                  <a:gd name="T68" fmla="*/ 1038 w 1262"/>
                  <a:gd name="T69" fmla="*/ 1142 h 1550"/>
                  <a:gd name="T70" fmla="*/ 1003 w 1262"/>
                  <a:gd name="T71" fmla="*/ 1048 h 1550"/>
                  <a:gd name="T72" fmla="*/ 942 w 1262"/>
                  <a:gd name="T73" fmla="*/ 1006 h 1550"/>
                  <a:gd name="T74" fmla="*/ 890 w 1262"/>
                  <a:gd name="T75" fmla="*/ 1034 h 1550"/>
                  <a:gd name="T76" fmla="*/ 804 w 1262"/>
                  <a:gd name="T77" fmla="*/ 1048 h 1550"/>
                  <a:gd name="T78" fmla="*/ 760 w 1262"/>
                  <a:gd name="T79" fmla="*/ 1151 h 1550"/>
                  <a:gd name="T80" fmla="*/ 859 w 1262"/>
                  <a:gd name="T81" fmla="*/ 1290 h 1550"/>
                  <a:gd name="T82" fmla="*/ 874 w 1262"/>
                  <a:gd name="T83" fmla="*/ 1212 h 1550"/>
                  <a:gd name="T84" fmla="*/ 931 w 1262"/>
                  <a:gd name="T85" fmla="*/ 1268 h 1550"/>
                  <a:gd name="T86" fmla="*/ 962 w 1262"/>
                  <a:gd name="T87" fmla="*/ 1346 h 1550"/>
                  <a:gd name="T88" fmla="*/ 987 w 1262"/>
                  <a:gd name="T89" fmla="*/ 1415 h 1550"/>
                  <a:gd name="T90" fmla="*/ 1045 w 1262"/>
                  <a:gd name="T91" fmla="*/ 1521 h 1550"/>
                  <a:gd name="T92" fmla="*/ 1133 w 1262"/>
                  <a:gd name="T93" fmla="*/ 1518 h 1550"/>
                  <a:gd name="T94" fmla="*/ 1080 w 1262"/>
                  <a:gd name="T95" fmla="*/ 1532 h 1550"/>
                  <a:gd name="T96" fmla="*/ 977 w 1262"/>
                  <a:gd name="T97" fmla="*/ 1516 h 1550"/>
                  <a:gd name="T98" fmla="*/ 905 w 1262"/>
                  <a:gd name="T99" fmla="*/ 1421 h 1550"/>
                  <a:gd name="T100" fmla="*/ 853 w 1262"/>
                  <a:gd name="T101" fmla="*/ 1385 h 1550"/>
                  <a:gd name="T102" fmla="*/ 769 w 1262"/>
                  <a:gd name="T103" fmla="*/ 1340 h 1550"/>
                  <a:gd name="T104" fmla="*/ 622 w 1262"/>
                  <a:gd name="T105" fmla="*/ 1190 h 1550"/>
                  <a:gd name="T106" fmla="*/ 501 w 1262"/>
                  <a:gd name="T107" fmla="*/ 970 h 1550"/>
                  <a:gd name="T108" fmla="*/ 542 w 1262"/>
                  <a:gd name="T109" fmla="*/ 1167 h 1550"/>
                  <a:gd name="T110" fmla="*/ 464 w 1262"/>
                  <a:gd name="T111" fmla="*/ 1031 h 1550"/>
                  <a:gd name="T112" fmla="*/ 392 w 1262"/>
                  <a:gd name="T113" fmla="*/ 763 h 1550"/>
                  <a:gd name="T114" fmla="*/ 400 w 1262"/>
                  <a:gd name="T115" fmla="*/ 568 h 1550"/>
                  <a:gd name="T116" fmla="*/ 375 w 1262"/>
                  <a:gd name="T117" fmla="*/ 418 h 1550"/>
                  <a:gd name="T118" fmla="*/ 354 w 1262"/>
                  <a:gd name="T119" fmla="*/ 329 h 1550"/>
                  <a:gd name="T120" fmla="*/ 305 w 1262"/>
                  <a:gd name="T121" fmla="*/ 276 h 1550"/>
                  <a:gd name="T122" fmla="*/ 202 w 1262"/>
                  <a:gd name="T123" fmla="*/ 290 h 1550"/>
                  <a:gd name="T124" fmla="*/ 124 w 1262"/>
                  <a:gd name="T125" fmla="*/ 345 h 15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00" name="Freeform 35">
                <a:extLst>
                  <a:ext uri="{FF2B5EF4-FFF2-40B4-BE49-F238E27FC236}">
                    <a16:creationId xmlns:a16="http://schemas.microsoft.com/office/drawing/2014/main" id="{324D396A-E952-4AF5-B061-313085EF8A63}"/>
                  </a:ext>
                </a:extLst>
              </p:cNvPr>
              <p:cNvSpPr>
                <a:spLocks/>
              </p:cNvSpPr>
              <p:nvPr/>
            </p:nvSpPr>
            <p:spPr bwMode="auto">
              <a:xfrm>
                <a:off x="994" y="615"/>
                <a:ext cx="429" cy="408"/>
              </a:xfrm>
              <a:custGeom>
                <a:avLst/>
                <a:gdLst>
                  <a:gd name="T0" fmla="*/ 0 w 429"/>
                  <a:gd name="T1" fmla="*/ 84 h 408"/>
                  <a:gd name="T2" fmla="*/ 10 w 429"/>
                  <a:gd name="T3" fmla="*/ 53 h 408"/>
                  <a:gd name="T4" fmla="*/ 10 w 429"/>
                  <a:gd name="T5" fmla="*/ 31 h 408"/>
                  <a:gd name="T6" fmla="*/ 25 w 429"/>
                  <a:gd name="T7" fmla="*/ 0 h 408"/>
                  <a:gd name="T8" fmla="*/ 103 w 429"/>
                  <a:gd name="T9" fmla="*/ 20 h 408"/>
                  <a:gd name="T10" fmla="*/ 236 w 429"/>
                  <a:gd name="T11" fmla="*/ 56 h 408"/>
                  <a:gd name="T12" fmla="*/ 289 w 429"/>
                  <a:gd name="T13" fmla="*/ 86 h 408"/>
                  <a:gd name="T14" fmla="*/ 358 w 429"/>
                  <a:gd name="T15" fmla="*/ 114 h 408"/>
                  <a:gd name="T16" fmla="*/ 393 w 429"/>
                  <a:gd name="T17" fmla="*/ 167 h 408"/>
                  <a:gd name="T18" fmla="*/ 428 w 429"/>
                  <a:gd name="T19" fmla="*/ 192 h 408"/>
                  <a:gd name="T20" fmla="*/ 414 w 429"/>
                  <a:gd name="T21" fmla="*/ 212 h 408"/>
                  <a:gd name="T22" fmla="*/ 414 w 429"/>
                  <a:gd name="T23" fmla="*/ 237 h 408"/>
                  <a:gd name="T24" fmla="*/ 401 w 429"/>
                  <a:gd name="T25" fmla="*/ 243 h 408"/>
                  <a:gd name="T26" fmla="*/ 389 w 429"/>
                  <a:gd name="T27" fmla="*/ 265 h 408"/>
                  <a:gd name="T28" fmla="*/ 401 w 429"/>
                  <a:gd name="T29" fmla="*/ 287 h 408"/>
                  <a:gd name="T30" fmla="*/ 399 w 429"/>
                  <a:gd name="T31" fmla="*/ 304 h 408"/>
                  <a:gd name="T32" fmla="*/ 385 w 429"/>
                  <a:gd name="T33" fmla="*/ 326 h 408"/>
                  <a:gd name="T34" fmla="*/ 387 w 429"/>
                  <a:gd name="T35" fmla="*/ 348 h 408"/>
                  <a:gd name="T36" fmla="*/ 411 w 429"/>
                  <a:gd name="T37" fmla="*/ 371 h 408"/>
                  <a:gd name="T38" fmla="*/ 413 w 429"/>
                  <a:gd name="T39" fmla="*/ 393 h 408"/>
                  <a:gd name="T40" fmla="*/ 407 w 429"/>
                  <a:gd name="T41" fmla="*/ 404 h 408"/>
                  <a:gd name="T42" fmla="*/ 383 w 429"/>
                  <a:gd name="T43" fmla="*/ 407 h 408"/>
                  <a:gd name="T44" fmla="*/ 366 w 429"/>
                  <a:gd name="T45" fmla="*/ 396 h 408"/>
                  <a:gd name="T46" fmla="*/ 347 w 429"/>
                  <a:gd name="T47" fmla="*/ 368 h 408"/>
                  <a:gd name="T48" fmla="*/ 339 w 429"/>
                  <a:gd name="T49" fmla="*/ 368 h 408"/>
                  <a:gd name="T50" fmla="*/ 329 w 429"/>
                  <a:gd name="T51" fmla="*/ 357 h 408"/>
                  <a:gd name="T52" fmla="*/ 320 w 429"/>
                  <a:gd name="T53" fmla="*/ 323 h 408"/>
                  <a:gd name="T54" fmla="*/ 308 w 429"/>
                  <a:gd name="T55" fmla="*/ 312 h 408"/>
                  <a:gd name="T56" fmla="*/ 283 w 429"/>
                  <a:gd name="T57" fmla="*/ 295 h 408"/>
                  <a:gd name="T58" fmla="*/ 261 w 429"/>
                  <a:gd name="T59" fmla="*/ 284 h 408"/>
                  <a:gd name="T60" fmla="*/ 230 w 429"/>
                  <a:gd name="T61" fmla="*/ 254 h 408"/>
                  <a:gd name="T62" fmla="*/ 217 w 429"/>
                  <a:gd name="T63" fmla="*/ 231 h 408"/>
                  <a:gd name="T64" fmla="*/ 219 w 429"/>
                  <a:gd name="T65" fmla="*/ 215 h 408"/>
                  <a:gd name="T66" fmla="*/ 232 w 429"/>
                  <a:gd name="T67" fmla="*/ 201 h 408"/>
                  <a:gd name="T68" fmla="*/ 221 w 429"/>
                  <a:gd name="T69" fmla="*/ 184 h 408"/>
                  <a:gd name="T70" fmla="*/ 209 w 429"/>
                  <a:gd name="T71" fmla="*/ 192 h 408"/>
                  <a:gd name="T72" fmla="*/ 190 w 429"/>
                  <a:gd name="T73" fmla="*/ 167 h 408"/>
                  <a:gd name="T74" fmla="*/ 186 w 429"/>
                  <a:gd name="T75" fmla="*/ 181 h 408"/>
                  <a:gd name="T76" fmla="*/ 168 w 429"/>
                  <a:gd name="T77" fmla="*/ 181 h 408"/>
                  <a:gd name="T78" fmla="*/ 165 w 429"/>
                  <a:gd name="T79" fmla="*/ 170 h 408"/>
                  <a:gd name="T80" fmla="*/ 165 w 429"/>
                  <a:gd name="T81" fmla="*/ 151 h 408"/>
                  <a:gd name="T82" fmla="*/ 157 w 429"/>
                  <a:gd name="T83" fmla="*/ 139 h 408"/>
                  <a:gd name="T84" fmla="*/ 145 w 429"/>
                  <a:gd name="T85" fmla="*/ 142 h 408"/>
                  <a:gd name="T86" fmla="*/ 130 w 429"/>
                  <a:gd name="T87" fmla="*/ 112 h 408"/>
                  <a:gd name="T88" fmla="*/ 118 w 429"/>
                  <a:gd name="T89" fmla="*/ 109 h 408"/>
                  <a:gd name="T90" fmla="*/ 101 w 429"/>
                  <a:gd name="T91" fmla="*/ 95 h 408"/>
                  <a:gd name="T92" fmla="*/ 64 w 429"/>
                  <a:gd name="T93" fmla="*/ 98 h 408"/>
                  <a:gd name="T94" fmla="*/ 27 w 429"/>
                  <a:gd name="T95" fmla="*/ 95 h 408"/>
                  <a:gd name="T96" fmla="*/ 0 w 429"/>
                  <a:gd name="T97" fmla="*/ 84 h 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01" name="Freeform 36">
                <a:extLst>
                  <a:ext uri="{FF2B5EF4-FFF2-40B4-BE49-F238E27FC236}">
                    <a16:creationId xmlns:a16="http://schemas.microsoft.com/office/drawing/2014/main" id="{A9A17558-5234-403D-81F3-DDEB5411DB78}"/>
                  </a:ext>
                </a:extLst>
              </p:cNvPr>
              <p:cNvSpPr>
                <a:spLocks/>
              </p:cNvSpPr>
              <p:nvPr/>
            </p:nvSpPr>
            <p:spPr bwMode="auto">
              <a:xfrm>
                <a:off x="908" y="758"/>
                <a:ext cx="274" cy="210"/>
              </a:xfrm>
              <a:custGeom>
                <a:avLst/>
                <a:gdLst>
                  <a:gd name="T0" fmla="*/ 10 w 274"/>
                  <a:gd name="T1" fmla="*/ 0 h 210"/>
                  <a:gd name="T2" fmla="*/ 0 w 274"/>
                  <a:gd name="T3" fmla="*/ 17 h 210"/>
                  <a:gd name="T4" fmla="*/ 0 w 274"/>
                  <a:gd name="T5" fmla="*/ 36 h 210"/>
                  <a:gd name="T6" fmla="*/ 19 w 274"/>
                  <a:gd name="T7" fmla="*/ 56 h 210"/>
                  <a:gd name="T8" fmla="*/ 31 w 274"/>
                  <a:gd name="T9" fmla="*/ 50 h 210"/>
                  <a:gd name="T10" fmla="*/ 35 w 274"/>
                  <a:gd name="T11" fmla="*/ 59 h 210"/>
                  <a:gd name="T12" fmla="*/ 46 w 274"/>
                  <a:gd name="T13" fmla="*/ 61 h 210"/>
                  <a:gd name="T14" fmla="*/ 54 w 274"/>
                  <a:gd name="T15" fmla="*/ 47 h 210"/>
                  <a:gd name="T16" fmla="*/ 81 w 274"/>
                  <a:gd name="T17" fmla="*/ 50 h 210"/>
                  <a:gd name="T18" fmla="*/ 85 w 274"/>
                  <a:gd name="T19" fmla="*/ 64 h 210"/>
                  <a:gd name="T20" fmla="*/ 94 w 274"/>
                  <a:gd name="T21" fmla="*/ 70 h 210"/>
                  <a:gd name="T22" fmla="*/ 117 w 274"/>
                  <a:gd name="T23" fmla="*/ 67 h 210"/>
                  <a:gd name="T24" fmla="*/ 125 w 274"/>
                  <a:gd name="T25" fmla="*/ 75 h 210"/>
                  <a:gd name="T26" fmla="*/ 137 w 274"/>
                  <a:gd name="T27" fmla="*/ 84 h 210"/>
                  <a:gd name="T28" fmla="*/ 146 w 274"/>
                  <a:gd name="T29" fmla="*/ 100 h 210"/>
                  <a:gd name="T30" fmla="*/ 146 w 274"/>
                  <a:gd name="T31" fmla="*/ 123 h 210"/>
                  <a:gd name="T32" fmla="*/ 138 w 274"/>
                  <a:gd name="T33" fmla="*/ 128 h 210"/>
                  <a:gd name="T34" fmla="*/ 142 w 274"/>
                  <a:gd name="T35" fmla="*/ 137 h 210"/>
                  <a:gd name="T36" fmla="*/ 131 w 274"/>
                  <a:gd name="T37" fmla="*/ 150 h 210"/>
                  <a:gd name="T38" fmla="*/ 131 w 274"/>
                  <a:gd name="T39" fmla="*/ 170 h 210"/>
                  <a:gd name="T40" fmla="*/ 148 w 274"/>
                  <a:gd name="T41" fmla="*/ 173 h 210"/>
                  <a:gd name="T42" fmla="*/ 158 w 274"/>
                  <a:gd name="T43" fmla="*/ 167 h 210"/>
                  <a:gd name="T44" fmla="*/ 161 w 274"/>
                  <a:gd name="T45" fmla="*/ 159 h 210"/>
                  <a:gd name="T46" fmla="*/ 167 w 274"/>
                  <a:gd name="T47" fmla="*/ 167 h 210"/>
                  <a:gd name="T48" fmla="*/ 177 w 274"/>
                  <a:gd name="T49" fmla="*/ 162 h 210"/>
                  <a:gd name="T50" fmla="*/ 198 w 274"/>
                  <a:gd name="T51" fmla="*/ 173 h 210"/>
                  <a:gd name="T52" fmla="*/ 211 w 274"/>
                  <a:gd name="T53" fmla="*/ 192 h 210"/>
                  <a:gd name="T54" fmla="*/ 215 w 274"/>
                  <a:gd name="T55" fmla="*/ 192 h 210"/>
                  <a:gd name="T56" fmla="*/ 217 w 274"/>
                  <a:gd name="T57" fmla="*/ 203 h 210"/>
                  <a:gd name="T58" fmla="*/ 231 w 274"/>
                  <a:gd name="T59" fmla="*/ 209 h 210"/>
                  <a:gd name="T60" fmla="*/ 246 w 274"/>
                  <a:gd name="T61" fmla="*/ 209 h 210"/>
                  <a:gd name="T62" fmla="*/ 236 w 274"/>
                  <a:gd name="T63" fmla="*/ 198 h 210"/>
                  <a:gd name="T64" fmla="*/ 240 w 274"/>
                  <a:gd name="T65" fmla="*/ 187 h 210"/>
                  <a:gd name="T66" fmla="*/ 252 w 274"/>
                  <a:gd name="T67" fmla="*/ 198 h 210"/>
                  <a:gd name="T68" fmla="*/ 265 w 274"/>
                  <a:gd name="T69" fmla="*/ 201 h 210"/>
                  <a:gd name="T70" fmla="*/ 267 w 274"/>
                  <a:gd name="T71" fmla="*/ 184 h 210"/>
                  <a:gd name="T72" fmla="*/ 254 w 274"/>
                  <a:gd name="T73" fmla="*/ 170 h 210"/>
                  <a:gd name="T74" fmla="*/ 244 w 274"/>
                  <a:gd name="T75" fmla="*/ 170 h 210"/>
                  <a:gd name="T76" fmla="*/ 231 w 274"/>
                  <a:gd name="T77" fmla="*/ 156 h 210"/>
                  <a:gd name="T78" fmla="*/ 244 w 274"/>
                  <a:gd name="T79" fmla="*/ 156 h 210"/>
                  <a:gd name="T80" fmla="*/ 254 w 274"/>
                  <a:gd name="T81" fmla="*/ 164 h 210"/>
                  <a:gd name="T82" fmla="*/ 273 w 274"/>
                  <a:gd name="T83" fmla="*/ 164 h 210"/>
                  <a:gd name="T84" fmla="*/ 269 w 274"/>
                  <a:gd name="T85" fmla="*/ 148 h 210"/>
                  <a:gd name="T86" fmla="*/ 252 w 274"/>
                  <a:gd name="T87" fmla="*/ 131 h 210"/>
                  <a:gd name="T88" fmla="*/ 240 w 274"/>
                  <a:gd name="T89" fmla="*/ 128 h 210"/>
                  <a:gd name="T90" fmla="*/ 223 w 274"/>
                  <a:gd name="T91" fmla="*/ 109 h 210"/>
                  <a:gd name="T92" fmla="*/ 202 w 274"/>
                  <a:gd name="T93" fmla="*/ 103 h 210"/>
                  <a:gd name="T94" fmla="*/ 185 w 274"/>
                  <a:gd name="T95" fmla="*/ 95 h 210"/>
                  <a:gd name="T96" fmla="*/ 171 w 274"/>
                  <a:gd name="T97" fmla="*/ 70 h 210"/>
                  <a:gd name="T98" fmla="*/ 161 w 274"/>
                  <a:gd name="T99" fmla="*/ 39 h 210"/>
                  <a:gd name="T100" fmla="*/ 148 w 274"/>
                  <a:gd name="T101" fmla="*/ 39 h 210"/>
                  <a:gd name="T102" fmla="*/ 144 w 274"/>
                  <a:gd name="T103" fmla="*/ 31 h 210"/>
                  <a:gd name="T104" fmla="*/ 137 w 274"/>
                  <a:gd name="T105" fmla="*/ 33 h 210"/>
                  <a:gd name="T106" fmla="*/ 123 w 274"/>
                  <a:gd name="T107" fmla="*/ 20 h 210"/>
                  <a:gd name="T108" fmla="*/ 100 w 274"/>
                  <a:gd name="T109" fmla="*/ 14 h 210"/>
                  <a:gd name="T110" fmla="*/ 90 w 274"/>
                  <a:gd name="T111" fmla="*/ 22 h 210"/>
                  <a:gd name="T112" fmla="*/ 69 w 274"/>
                  <a:gd name="T113" fmla="*/ 14 h 210"/>
                  <a:gd name="T114" fmla="*/ 56 w 274"/>
                  <a:gd name="T115" fmla="*/ 14 h 210"/>
                  <a:gd name="T116" fmla="*/ 50 w 274"/>
                  <a:gd name="T117" fmla="*/ 3 h 210"/>
                  <a:gd name="T118" fmla="*/ 44 w 274"/>
                  <a:gd name="T119" fmla="*/ 0 h 210"/>
                  <a:gd name="T120" fmla="*/ 35 w 274"/>
                  <a:gd name="T121" fmla="*/ 3 h 210"/>
                  <a:gd name="T122" fmla="*/ 10 w 274"/>
                  <a:gd name="T123" fmla="*/ 0 h 2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02" name="Freeform 37">
                <a:extLst>
                  <a:ext uri="{FF2B5EF4-FFF2-40B4-BE49-F238E27FC236}">
                    <a16:creationId xmlns:a16="http://schemas.microsoft.com/office/drawing/2014/main" id="{A2B9974E-7B45-4BA0-933D-659C0200DF49}"/>
                  </a:ext>
                </a:extLst>
              </p:cNvPr>
              <p:cNvSpPr>
                <a:spLocks/>
              </p:cNvSpPr>
              <p:nvPr/>
            </p:nvSpPr>
            <p:spPr bwMode="auto">
              <a:xfrm>
                <a:off x="1064" y="1925"/>
                <a:ext cx="195" cy="98"/>
              </a:xfrm>
              <a:custGeom>
                <a:avLst/>
                <a:gdLst>
                  <a:gd name="T0" fmla="*/ 0 w 195"/>
                  <a:gd name="T1" fmla="*/ 49 h 98"/>
                  <a:gd name="T2" fmla="*/ 17 w 195"/>
                  <a:gd name="T3" fmla="*/ 20 h 98"/>
                  <a:gd name="T4" fmla="*/ 25 w 195"/>
                  <a:gd name="T5" fmla="*/ 20 h 98"/>
                  <a:gd name="T6" fmla="*/ 38 w 195"/>
                  <a:gd name="T7" fmla="*/ 6 h 98"/>
                  <a:gd name="T8" fmla="*/ 54 w 195"/>
                  <a:gd name="T9" fmla="*/ 6 h 98"/>
                  <a:gd name="T10" fmla="*/ 58 w 195"/>
                  <a:gd name="T11" fmla="*/ 3 h 98"/>
                  <a:gd name="T12" fmla="*/ 63 w 195"/>
                  <a:gd name="T13" fmla="*/ 0 h 98"/>
                  <a:gd name="T14" fmla="*/ 83 w 195"/>
                  <a:gd name="T15" fmla="*/ 17 h 98"/>
                  <a:gd name="T16" fmla="*/ 88 w 195"/>
                  <a:gd name="T17" fmla="*/ 29 h 98"/>
                  <a:gd name="T18" fmla="*/ 92 w 195"/>
                  <a:gd name="T19" fmla="*/ 23 h 98"/>
                  <a:gd name="T20" fmla="*/ 108 w 195"/>
                  <a:gd name="T21" fmla="*/ 34 h 98"/>
                  <a:gd name="T22" fmla="*/ 117 w 195"/>
                  <a:gd name="T23" fmla="*/ 34 h 98"/>
                  <a:gd name="T24" fmla="*/ 125 w 195"/>
                  <a:gd name="T25" fmla="*/ 43 h 98"/>
                  <a:gd name="T26" fmla="*/ 138 w 195"/>
                  <a:gd name="T27" fmla="*/ 49 h 98"/>
                  <a:gd name="T28" fmla="*/ 138 w 195"/>
                  <a:gd name="T29" fmla="*/ 63 h 98"/>
                  <a:gd name="T30" fmla="*/ 163 w 195"/>
                  <a:gd name="T31" fmla="*/ 63 h 98"/>
                  <a:gd name="T32" fmla="*/ 169 w 195"/>
                  <a:gd name="T33" fmla="*/ 77 h 98"/>
                  <a:gd name="T34" fmla="*/ 184 w 195"/>
                  <a:gd name="T35" fmla="*/ 77 h 98"/>
                  <a:gd name="T36" fmla="*/ 194 w 195"/>
                  <a:gd name="T37" fmla="*/ 94 h 98"/>
                  <a:gd name="T38" fmla="*/ 188 w 195"/>
                  <a:gd name="T39" fmla="*/ 97 h 98"/>
                  <a:gd name="T40" fmla="*/ 184 w 195"/>
                  <a:gd name="T41" fmla="*/ 91 h 98"/>
                  <a:gd name="T42" fmla="*/ 182 w 195"/>
                  <a:gd name="T43" fmla="*/ 88 h 98"/>
                  <a:gd name="T44" fmla="*/ 169 w 195"/>
                  <a:gd name="T45" fmla="*/ 91 h 98"/>
                  <a:gd name="T46" fmla="*/ 165 w 195"/>
                  <a:gd name="T47" fmla="*/ 94 h 98"/>
                  <a:gd name="T48" fmla="*/ 154 w 195"/>
                  <a:gd name="T49" fmla="*/ 97 h 98"/>
                  <a:gd name="T50" fmla="*/ 136 w 195"/>
                  <a:gd name="T51" fmla="*/ 97 h 98"/>
                  <a:gd name="T52" fmla="*/ 125 w 195"/>
                  <a:gd name="T53" fmla="*/ 97 h 98"/>
                  <a:gd name="T54" fmla="*/ 125 w 195"/>
                  <a:gd name="T55" fmla="*/ 88 h 98"/>
                  <a:gd name="T56" fmla="*/ 108 w 195"/>
                  <a:gd name="T57" fmla="*/ 66 h 98"/>
                  <a:gd name="T58" fmla="*/ 108 w 195"/>
                  <a:gd name="T59" fmla="*/ 51 h 98"/>
                  <a:gd name="T60" fmla="*/ 88 w 195"/>
                  <a:gd name="T61" fmla="*/ 51 h 98"/>
                  <a:gd name="T62" fmla="*/ 81 w 195"/>
                  <a:gd name="T63" fmla="*/ 43 h 98"/>
                  <a:gd name="T64" fmla="*/ 75 w 195"/>
                  <a:gd name="T65" fmla="*/ 51 h 98"/>
                  <a:gd name="T66" fmla="*/ 69 w 195"/>
                  <a:gd name="T67" fmla="*/ 40 h 98"/>
                  <a:gd name="T68" fmla="*/ 63 w 195"/>
                  <a:gd name="T69" fmla="*/ 40 h 98"/>
                  <a:gd name="T70" fmla="*/ 63 w 195"/>
                  <a:gd name="T71" fmla="*/ 26 h 98"/>
                  <a:gd name="T72" fmla="*/ 58 w 195"/>
                  <a:gd name="T73" fmla="*/ 20 h 98"/>
                  <a:gd name="T74" fmla="*/ 40 w 195"/>
                  <a:gd name="T75" fmla="*/ 23 h 98"/>
                  <a:gd name="T76" fmla="*/ 29 w 195"/>
                  <a:gd name="T77" fmla="*/ 40 h 98"/>
                  <a:gd name="T78" fmla="*/ 15 w 195"/>
                  <a:gd name="T79" fmla="*/ 43 h 98"/>
                  <a:gd name="T80" fmla="*/ 0 w 195"/>
                  <a:gd name="T81" fmla="*/ 4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03" name="Freeform 38">
                <a:extLst>
                  <a:ext uri="{FF2B5EF4-FFF2-40B4-BE49-F238E27FC236}">
                    <a16:creationId xmlns:a16="http://schemas.microsoft.com/office/drawing/2014/main" id="{DDB93EFF-D770-4CB2-940A-A2AEC1776620}"/>
                  </a:ext>
                </a:extLst>
              </p:cNvPr>
              <p:cNvSpPr>
                <a:spLocks/>
              </p:cNvSpPr>
              <p:nvPr/>
            </p:nvSpPr>
            <p:spPr bwMode="auto">
              <a:xfrm>
                <a:off x="1234" y="1995"/>
                <a:ext cx="129" cy="83"/>
              </a:xfrm>
              <a:custGeom>
                <a:avLst/>
                <a:gdLst>
                  <a:gd name="T0" fmla="*/ 0 w 129"/>
                  <a:gd name="T1" fmla="*/ 62 h 83"/>
                  <a:gd name="T2" fmla="*/ 12 w 129"/>
                  <a:gd name="T3" fmla="*/ 65 h 83"/>
                  <a:gd name="T4" fmla="*/ 40 w 129"/>
                  <a:gd name="T5" fmla="*/ 62 h 83"/>
                  <a:gd name="T6" fmla="*/ 52 w 129"/>
                  <a:gd name="T7" fmla="*/ 79 h 83"/>
                  <a:gd name="T8" fmla="*/ 68 w 129"/>
                  <a:gd name="T9" fmla="*/ 82 h 83"/>
                  <a:gd name="T10" fmla="*/ 76 w 129"/>
                  <a:gd name="T11" fmla="*/ 62 h 83"/>
                  <a:gd name="T12" fmla="*/ 72 w 129"/>
                  <a:gd name="T13" fmla="*/ 57 h 83"/>
                  <a:gd name="T14" fmla="*/ 80 w 129"/>
                  <a:gd name="T15" fmla="*/ 48 h 83"/>
                  <a:gd name="T16" fmla="*/ 96 w 129"/>
                  <a:gd name="T17" fmla="*/ 62 h 83"/>
                  <a:gd name="T18" fmla="*/ 108 w 129"/>
                  <a:gd name="T19" fmla="*/ 62 h 83"/>
                  <a:gd name="T20" fmla="*/ 108 w 129"/>
                  <a:gd name="T21" fmla="*/ 54 h 83"/>
                  <a:gd name="T22" fmla="*/ 116 w 129"/>
                  <a:gd name="T23" fmla="*/ 54 h 83"/>
                  <a:gd name="T24" fmla="*/ 128 w 129"/>
                  <a:gd name="T25" fmla="*/ 40 h 83"/>
                  <a:gd name="T26" fmla="*/ 120 w 129"/>
                  <a:gd name="T27" fmla="*/ 37 h 83"/>
                  <a:gd name="T28" fmla="*/ 120 w 129"/>
                  <a:gd name="T29" fmla="*/ 23 h 83"/>
                  <a:gd name="T30" fmla="*/ 120 w 129"/>
                  <a:gd name="T31" fmla="*/ 11 h 83"/>
                  <a:gd name="T32" fmla="*/ 102 w 129"/>
                  <a:gd name="T33" fmla="*/ 8 h 83"/>
                  <a:gd name="T34" fmla="*/ 88 w 129"/>
                  <a:gd name="T35" fmla="*/ 11 h 83"/>
                  <a:gd name="T36" fmla="*/ 76 w 129"/>
                  <a:gd name="T37" fmla="*/ 11 h 83"/>
                  <a:gd name="T38" fmla="*/ 58 w 129"/>
                  <a:gd name="T39" fmla="*/ 8 h 83"/>
                  <a:gd name="T40" fmla="*/ 44 w 129"/>
                  <a:gd name="T41" fmla="*/ 0 h 83"/>
                  <a:gd name="T42" fmla="*/ 40 w 129"/>
                  <a:gd name="T43" fmla="*/ 8 h 83"/>
                  <a:gd name="T44" fmla="*/ 38 w 129"/>
                  <a:gd name="T45" fmla="*/ 25 h 83"/>
                  <a:gd name="T46" fmla="*/ 24 w 129"/>
                  <a:gd name="T47" fmla="*/ 25 h 83"/>
                  <a:gd name="T48" fmla="*/ 20 w 129"/>
                  <a:gd name="T49" fmla="*/ 40 h 83"/>
                  <a:gd name="T50" fmla="*/ 12 w 129"/>
                  <a:gd name="T51" fmla="*/ 45 h 83"/>
                  <a:gd name="T52" fmla="*/ 0 w 129"/>
                  <a:gd name="T53" fmla="*/ 6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304" name="Freeform 39">
                <a:extLst>
                  <a:ext uri="{FF2B5EF4-FFF2-40B4-BE49-F238E27FC236}">
                    <a16:creationId xmlns:a16="http://schemas.microsoft.com/office/drawing/2014/main" id="{AB60CDC8-5414-4303-AC9A-F10B21554513}"/>
                  </a:ext>
                </a:extLst>
              </p:cNvPr>
              <p:cNvSpPr>
                <a:spLocks/>
              </p:cNvSpPr>
              <p:nvPr/>
            </p:nvSpPr>
            <p:spPr bwMode="auto">
              <a:xfrm>
                <a:off x="1155" y="2228"/>
                <a:ext cx="802" cy="1698"/>
              </a:xfrm>
              <a:custGeom>
                <a:avLst/>
                <a:gdLst>
                  <a:gd name="T0" fmla="*/ 92 w 802"/>
                  <a:gd name="T1" fmla="*/ 28 h 1698"/>
                  <a:gd name="T2" fmla="*/ 152 w 802"/>
                  <a:gd name="T3" fmla="*/ 3 h 1698"/>
                  <a:gd name="T4" fmla="*/ 127 w 802"/>
                  <a:gd name="T5" fmla="*/ 59 h 1698"/>
                  <a:gd name="T6" fmla="*/ 152 w 802"/>
                  <a:gd name="T7" fmla="*/ 56 h 1698"/>
                  <a:gd name="T8" fmla="*/ 177 w 802"/>
                  <a:gd name="T9" fmla="*/ 53 h 1698"/>
                  <a:gd name="T10" fmla="*/ 212 w 802"/>
                  <a:gd name="T11" fmla="*/ 73 h 1698"/>
                  <a:gd name="T12" fmla="*/ 322 w 802"/>
                  <a:gd name="T13" fmla="*/ 103 h 1698"/>
                  <a:gd name="T14" fmla="*/ 372 w 802"/>
                  <a:gd name="T15" fmla="*/ 134 h 1698"/>
                  <a:gd name="T16" fmla="*/ 437 w 802"/>
                  <a:gd name="T17" fmla="*/ 151 h 1698"/>
                  <a:gd name="T18" fmla="*/ 530 w 802"/>
                  <a:gd name="T19" fmla="*/ 234 h 1698"/>
                  <a:gd name="T20" fmla="*/ 581 w 802"/>
                  <a:gd name="T21" fmla="*/ 338 h 1698"/>
                  <a:gd name="T22" fmla="*/ 780 w 802"/>
                  <a:gd name="T23" fmla="*/ 424 h 1698"/>
                  <a:gd name="T24" fmla="*/ 782 w 802"/>
                  <a:gd name="T25" fmla="*/ 567 h 1698"/>
                  <a:gd name="T26" fmla="*/ 731 w 802"/>
                  <a:gd name="T27" fmla="*/ 642 h 1698"/>
                  <a:gd name="T28" fmla="*/ 723 w 802"/>
                  <a:gd name="T29" fmla="*/ 751 h 1698"/>
                  <a:gd name="T30" fmla="*/ 694 w 802"/>
                  <a:gd name="T31" fmla="*/ 798 h 1698"/>
                  <a:gd name="T32" fmla="*/ 647 w 802"/>
                  <a:gd name="T33" fmla="*/ 879 h 1698"/>
                  <a:gd name="T34" fmla="*/ 579 w 802"/>
                  <a:gd name="T35" fmla="*/ 907 h 1698"/>
                  <a:gd name="T36" fmla="*/ 544 w 802"/>
                  <a:gd name="T37" fmla="*/ 991 h 1698"/>
                  <a:gd name="T38" fmla="*/ 536 w 802"/>
                  <a:gd name="T39" fmla="*/ 1061 h 1698"/>
                  <a:gd name="T40" fmla="*/ 481 w 802"/>
                  <a:gd name="T41" fmla="*/ 1125 h 1698"/>
                  <a:gd name="T42" fmla="*/ 448 w 802"/>
                  <a:gd name="T43" fmla="*/ 1175 h 1698"/>
                  <a:gd name="T44" fmla="*/ 427 w 802"/>
                  <a:gd name="T45" fmla="*/ 1200 h 1698"/>
                  <a:gd name="T46" fmla="*/ 415 w 802"/>
                  <a:gd name="T47" fmla="*/ 1267 h 1698"/>
                  <a:gd name="T48" fmla="*/ 361 w 802"/>
                  <a:gd name="T49" fmla="*/ 1295 h 1698"/>
                  <a:gd name="T50" fmla="*/ 318 w 802"/>
                  <a:gd name="T51" fmla="*/ 1323 h 1698"/>
                  <a:gd name="T52" fmla="*/ 316 w 802"/>
                  <a:gd name="T53" fmla="*/ 1387 h 1698"/>
                  <a:gd name="T54" fmla="*/ 275 w 802"/>
                  <a:gd name="T55" fmla="*/ 1437 h 1698"/>
                  <a:gd name="T56" fmla="*/ 300 w 802"/>
                  <a:gd name="T57" fmla="*/ 1482 h 1698"/>
                  <a:gd name="T58" fmla="*/ 259 w 802"/>
                  <a:gd name="T59" fmla="*/ 1524 h 1698"/>
                  <a:gd name="T60" fmla="*/ 238 w 802"/>
                  <a:gd name="T61" fmla="*/ 1597 h 1698"/>
                  <a:gd name="T62" fmla="*/ 292 w 802"/>
                  <a:gd name="T63" fmla="*/ 1697 h 1698"/>
                  <a:gd name="T64" fmla="*/ 228 w 802"/>
                  <a:gd name="T65" fmla="*/ 1647 h 1698"/>
                  <a:gd name="T66" fmla="*/ 187 w 802"/>
                  <a:gd name="T67" fmla="*/ 1557 h 1698"/>
                  <a:gd name="T68" fmla="*/ 183 w 802"/>
                  <a:gd name="T69" fmla="*/ 1323 h 1698"/>
                  <a:gd name="T70" fmla="*/ 177 w 802"/>
                  <a:gd name="T71" fmla="*/ 1223 h 1698"/>
                  <a:gd name="T72" fmla="*/ 181 w 802"/>
                  <a:gd name="T73" fmla="*/ 1114 h 1698"/>
                  <a:gd name="T74" fmla="*/ 189 w 802"/>
                  <a:gd name="T75" fmla="*/ 1027 h 1698"/>
                  <a:gd name="T76" fmla="*/ 185 w 802"/>
                  <a:gd name="T77" fmla="*/ 888 h 1698"/>
                  <a:gd name="T78" fmla="*/ 191 w 802"/>
                  <a:gd name="T79" fmla="*/ 773 h 1698"/>
                  <a:gd name="T80" fmla="*/ 144 w 802"/>
                  <a:gd name="T81" fmla="*/ 695 h 1698"/>
                  <a:gd name="T82" fmla="*/ 72 w 802"/>
                  <a:gd name="T83" fmla="*/ 634 h 1698"/>
                  <a:gd name="T84" fmla="*/ 47 w 802"/>
                  <a:gd name="T85" fmla="*/ 539 h 1698"/>
                  <a:gd name="T86" fmla="*/ 14 w 802"/>
                  <a:gd name="T87" fmla="*/ 486 h 1698"/>
                  <a:gd name="T88" fmla="*/ 16 w 802"/>
                  <a:gd name="T89" fmla="*/ 396 h 1698"/>
                  <a:gd name="T90" fmla="*/ 8 w 802"/>
                  <a:gd name="T91" fmla="*/ 310 h 1698"/>
                  <a:gd name="T92" fmla="*/ 58 w 802"/>
                  <a:gd name="T93" fmla="*/ 140 h 16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sp>
        <p:nvSpPr>
          <p:cNvPr id="12291" name="Rectangle 40">
            <a:extLst>
              <a:ext uri="{FF2B5EF4-FFF2-40B4-BE49-F238E27FC236}">
                <a16:creationId xmlns:a16="http://schemas.microsoft.com/office/drawing/2014/main" id="{B6B37750-F68D-4553-B64E-0E1B9539E6E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fr-FR" altLang="zh-CN"/>
              <a:t>Click to edit Master text styles</a:t>
            </a:r>
          </a:p>
          <a:p>
            <a:pPr lvl="1"/>
            <a:r>
              <a:rPr lang="fr-FR" altLang="zh-CN"/>
              <a:t>Second Level</a:t>
            </a:r>
          </a:p>
          <a:p>
            <a:pPr lvl="2"/>
            <a:r>
              <a:rPr lang="fr-FR" altLang="zh-CN"/>
              <a:t>Third Level</a:t>
            </a:r>
          </a:p>
          <a:p>
            <a:pPr lvl="3"/>
            <a:r>
              <a:rPr lang="fr-FR" altLang="zh-CN"/>
              <a:t>Fourth Level</a:t>
            </a:r>
          </a:p>
          <a:p>
            <a:pPr lvl="4"/>
            <a:r>
              <a:rPr lang="fr-FR" altLang="zh-CN"/>
              <a:t>Fifth Level</a:t>
            </a:r>
          </a:p>
        </p:txBody>
      </p:sp>
      <p:sp>
        <p:nvSpPr>
          <p:cNvPr id="12292" name="Rectangle 41">
            <a:extLst>
              <a:ext uri="{FF2B5EF4-FFF2-40B4-BE49-F238E27FC236}">
                <a16:creationId xmlns:a16="http://schemas.microsoft.com/office/drawing/2014/main" id="{1660A374-51CF-4EC2-A4E6-4E12060DFFBC}"/>
              </a:ext>
            </a:extLst>
          </p:cNvPr>
          <p:cNvSpPr>
            <a:spLocks noChangeArrowheads="1"/>
          </p:cNvSpPr>
          <p:nvPr/>
        </p:nvSpPr>
        <p:spPr bwMode="auto">
          <a:xfrm>
            <a:off x="6781800" y="6324600"/>
            <a:ext cx="396875" cy="301625"/>
          </a:xfrm>
          <a:prstGeom prst="rect">
            <a:avLst/>
          </a:prstGeom>
          <a:noFill/>
          <a:ln>
            <a:noFill/>
          </a:ln>
        </p:spPr>
        <p:txBody>
          <a:bodyPr wrap="none" lIns="90487" tIns="44450" rIns="90487" bIns="44450">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defRPr/>
            </a:pPr>
            <a:fld id="{D35AD270-8FDA-4ABA-B0D2-A2BCFB313858}" type="slidenum">
              <a:rPr lang="fr-FR" altLang="zh-CN" sz="1400" b="1" smtClean="0">
                <a:solidFill>
                  <a:srgbClr val="000000"/>
                </a:solidFill>
                <a:latin typeface="N Helvetica Narrow"/>
              </a:rPr>
              <a:pPr>
                <a:defRPr/>
              </a:pPr>
              <a:t>‹#›</a:t>
            </a:fld>
            <a:endParaRPr lang="fr-FR" altLang="zh-CN" sz="1400" b="1">
              <a:solidFill>
                <a:srgbClr val="000000"/>
              </a:solidFill>
              <a:latin typeface="N Helvetica Narrow"/>
            </a:endParaRPr>
          </a:p>
        </p:txBody>
      </p:sp>
      <p:sp>
        <p:nvSpPr>
          <p:cNvPr id="1029" name="Rectangle 42">
            <a:extLst>
              <a:ext uri="{FF2B5EF4-FFF2-40B4-BE49-F238E27FC236}">
                <a16:creationId xmlns:a16="http://schemas.microsoft.com/office/drawing/2014/main" id="{76612A2C-F89A-47A0-96D1-002A8A2C672F}"/>
              </a:ext>
            </a:extLst>
          </p:cNvPr>
          <p:cNvSpPr>
            <a:spLocks noChangeArrowheads="1"/>
          </p:cNvSpPr>
          <p:nvPr/>
        </p:nvSpPr>
        <p:spPr bwMode="auto">
          <a:xfrm>
            <a:off x="279400" y="0"/>
            <a:ext cx="1843088" cy="363538"/>
          </a:xfrm>
          <a:prstGeom prst="rect">
            <a:avLst/>
          </a:prstGeom>
          <a:noFill/>
          <a:ln>
            <a:noFill/>
          </a:ln>
          <a:effectLst>
            <a:outerShdw dist="117088" dir="2436078" algn="ctr" rotWithShape="0">
              <a:srgbClr val="C0C0C0"/>
            </a:outerShdw>
          </a:effectLst>
        </p:spPr>
        <p:txBody>
          <a:bodyPr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en-US" altLang="zh-CN" sz="1800">
                <a:solidFill>
                  <a:srgbClr val="000000"/>
                </a:solidFill>
                <a:latin typeface="Arial" panose="020B0604020202020204" pitchFamily="34" charset="0"/>
              </a:rPr>
              <a:t>Finance</a:t>
            </a:r>
            <a:endParaRPr lang="fr-FR" altLang="zh-CN" sz="1800">
              <a:solidFill>
                <a:srgbClr val="000000"/>
              </a:solidFill>
              <a:latin typeface="Arial" panose="020B0604020202020204" pitchFamily="34" charset="0"/>
            </a:endParaRPr>
          </a:p>
        </p:txBody>
      </p:sp>
      <p:sp>
        <p:nvSpPr>
          <p:cNvPr id="1030" name="Rectangle 43">
            <a:extLst>
              <a:ext uri="{FF2B5EF4-FFF2-40B4-BE49-F238E27FC236}">
                <a16:creationId xmlns:a16="http://schemas.microsoft.com/office/drawing/2014/main" id="{9355D327-9AA2-4B29-A94B-E980BA325DA1}"/>
              </a:ext>
            </a:extLst>
          </p:cNvPr>
          <p:cNvSpPr>
            <a:spLocks noChangeArrowheads="1"/>
          </p:cNvSpPr>
          <p:nvPr/>
        </p:nvSpPr>
        <p:spPr bwMode="auto">
          <a:xfrm>
            <a:off x="468313" y="6310313"/>
            <a:ext cx="1809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endParaRPr lang="fr-FR" altLang="zh-CN" sz="1400" b="1">
              <a:solidFill>
                <a:srgbClr val="000000"/>
              </a:solidFill>
              <a:latin typeface="N Helvetica Narrow" charset="0"/>
            </a:endParaRPr>
          </a:p>
        </p:txBody>
      </p:sp>
      <p:sp>
        <p:nvSpPr>
          <p:cNvPr id="1031" name="Rectangle 44">
            <a:extLst>
              <a:ext uri="{FF2B5EF4-FFF2-40B4-BE49-F238E27FC236}">
                <a16:creationId xmlns:a16="http://schemas.microsoft.com/office/drawing/2014/main" id="{D2525164-004F-49F2-B109-ED967E5D38A6}"/>
              </a:ext>
            </a:extLst>
          </p:cNvPr>
          <p:cNvSpPr>
            <a:spLocks noChangeArrowheads="1"/>
          </p:cNvSpPr>
          <p:nvPr/>
        </p:nvSpPr>
        <p:spPr bwMode="auto">
          <a:xfrm>
            <a:off x="5003800" y="0"/>
            <a:ext cx="4140200" cy="336550"/>
          </a:xfrm>
          <a:prstGeom prst="rect">
            <a:avLst/>
          </a:prstGeom>
          <a:noFill/>
          <a:ln>
            <a:noFill/>
          </a:ln>
          <a:effectLst>
            <a:outerShdw dist="35921" dir="2700000" algn="ctr" rotWithShape="0">
              <a:srgbClr val="C0C0C0"/>
            </a:outerShdw>
          </a:effectLst>
        </p:spPr>
        <p:txBody>
          <a:bodyPr lIns="92075" tIns="46038" rIns="92075" bIns="46038">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zh-CN" altLang="en-US" sz="1400">
                <a:solidFill>
                  <a:srgbClr val="000000"/>
                </a:solidFill>
                <a:latin typeface="Arial" panose="020B0604020202020204" pitchFamily="34" charset="0"/>
              </a:rPr>
              <a:t>    </a:t>
            </a:r>
            <a:r>
              <a:rPr lang="en-US" altLang="zh-CN" sz="1600">
                <a:solidFill>
                  <a:srgbClr val="000000"/>
                </a:solidFill>
                <a:latin typeface="Arial" panose="020B0604020202020204" pitchFamily="34" charset="0"/>
              </a:rPr>
              <a:t>School of Management and Economics</a:t>
            </a:r>
          </a:p>
        </p:txBody>
      </p:sp>
      <p:graphicFrame>
        <p:nvGraphicFramePr>
          <p:cNvPr id="12296" name="Object 45">
            <a:extLst>
              <a:ext uri="{FF2B5EF4-FFF2-40B4-BE49-F238E27FC236}">
                <a16:creationId xmlns:a16="http://schemas.microsoft.com/office/drawing/2014/main" id="{FFA83B63-FBF3-4094-9CDD-332D4623D660}"/>
              </a:ext>
            </a:extLst>
          </p:cNvPr>
          <p:cNvGraphicFramePr>
            <a:graphicFrameLocks noChangeAspect="1"/>
          </p:cNvGraphicFramePr>
          <p:nvPr/>
        </p:nvGraphicFramePr>
        <p:xfrm>
          <a:off x="7924800" y="5715000"/>
          <a:ext cx="965200" cy="927100"/>
        </p:xfrm>
        <a:graphic>
          <a:graphicData uri="http://schemas.openxmlformats.org/presentationml/2006/ole">
            <mc:AlternateContent xmlns:mc="http://schemas.openxmlformats.org/markup-compatibility/2006">
              <mc:Choice xmlns:v="urn:schemas-microsoft-com:vml" Requires="v">
                <p:oleObj name="Image" r:id="rId17" imgW="964739" imgH="926657" progId="Photoshop.Image.7">
                  <p:embed/>
                </p:oleObj>
              </mc:Choice>
              <mc:Fallback>
                <p:oleObj name="Image" r:id="rId17" imgW="964739" imgH="926657" progId="Photoshop.Image.7">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4800" y="5715000"/>
                        <a:ext cx="965200" cy="9271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97831" r:id="rId1"/>
    <p:sldLayoutId id="2147497832" r:id="rId2"/>
    <p:sldLayoutId id="2147497833" r:id="rId3"/>
    <p:sldLayoutId id="2147497834" r:id="rId4"/>
    <p:sldLayoutId id="2147497835" r:id="rId5"/>
    <p:sldLayoutId id="2147497836" r:id="rId6"/>
    <p:sldLayoutId id="2147497837" r:id="rId7"/>
    <p:sldLayoutId id="2147497838" r:id="rId8"/>
    <p:sldLayoutId id="2147497839" r:id="rId9"/>
    <p:sldLayoutId id="2147497840" r:id="rId10"/>
    <p:sldLayoutId id="2147497841" r:id="rId11"/>
    <p:sldLayoutId id="2147497842" r:id="rId12"/>
    <p:sldLayoutId id="2147497843" r:id="rId13"/>
    <p:sldLayoutId id="2147497844" r:id="rId14"/>
    <p:sldLayoutId id="2147497845" r:id="rId15"/>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0101FF"/>
        </a:buClr>
        <a:buSzPct val="8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65000"/>
        <a:buChar char="F"/>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21219"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212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smtClean="0">
                <a:effectLst>
                  <a:outerShdw blurRad="38100" dist="38100" dir="2700000" algn="tl">
                    <a:srgbClr val="000000"/>
                  </a:outerShdw>
                </a:effectLst>
                <a:latin typeface="Arial" charset="0"/>
              </a:defRPr>
            </a:lvl1pPr>
          </a:lstStyle>
          <a:p>
            <a:pPr>
              <a:defRPr/>
            </a:pPr>
            <a:endParaRPr lang="en-US" altLang="zh-CN"/>
          </a:p>
        </p:txBody>
      </p:sp>
      <p:sp>
        <p:nvSpPr>
          <p:cNvPr id="5212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smtClean="0">
                <a:effectLst>
                  <a:outerShdw blurRad="38100" dist="38100" dir="2700000" algn="tl">
                    <a:srgbClr val="000000"/>
                  </a:outerShdw>
                </a:effectLst>
                <a:latin typeface="Arial" charset="0"/>
              </a:defRPr>
            </a:lvl1pPr>
          </a:lstStyle>
          <a:p>
            <a:pPr>
              <a:defRPr/>
            </a:pPr>
            <a:r>
              <a:rPr lang="en-US" altLang="zh-CN"/>
              <a:t>《</a:t>
            </a:r>
            <a:r>
              <a:rPr lang="zh-CN" altLang="en-US"/>
              <a:t>投资管理</a:t>
            </a:r>
            <a:r>
              <a:rPr lang="en-US" altLang="zh-CN"/>
              <a:t>》</a:t>
            </a:r>
          </a:p>
        </p:txBody>
      </p:sp>
      <p:sp>
        <p:nvSpPr>
          <p:cNvPr id="5212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smtClean="0">
                <a:effectLst>
                  <a:outerShdw blurRad="38100" dist="38100" dir="2700000" algn="tl">
                    <a:srgbClr val="000000"/>
                  </a:outerShdw>
                </a:effectLst>
                <a:latin typeface="Arial" charset="0"/>
              </a:defRPr>
            </a:lvl1pPr>
          </a:lstStyle>
          <a:p>
            <a:pPr>
              <a:defRPr/>
            </a:pPr>
            <a:fld id="{A93600FE-B4C8-4D4A-A9E3-F9CBA78F9351}" type="slidenum">
              <a:rPr lang="en-US" altLang="zh-CN"/>
              <a:pPr>
                <a:defRPr/>
              </a:pPr>
              <a:t>‹#›</a:t>
            </a:fld>
            <a:endParaRPr lang="en-US" altLang="zh-CN"/>
          </a:p>
        </p:txBody>
      </p:sp>
    </p:spTree>
    <p:extLst>
      <p:ext uri="{BB962C8B-B14F-4D97-AF65-F5344CB8AC3E}">
        <p14:creationId xmlns:p14="http://schemas.microsoft.com/office/powerpoint/2010/main" val="1376361598"/>
      </p:ext>
    </p:extLst>
  </p:cSld>
  <p:clrMap bg1="dk1" tx1="lt1" bg2="dk2" tx2="lt2" accent1="accent1" accent2="accent2" accent3="accent3" accent4="accent4" accent5="accent5" accent6="accent6" hlink="hlink" folHlink="folHlink"/>
  <p:sldLayoutIdLst>
    <p:sldLayoutId id="2147497872" r:id="rId1"/>
    <p:sldLayoutId id="2147497873" r:id="rId2"/>
    <p:sldLayoutId id="2147497874" r:id="rId3"/>
    <p:sldLayoutId id="2147497875" r:id="rId4"/>
    <p:sldLayoutId id="2147497876" r:id="rId5"/>
    <p:sldLayoutId id="2147497877" r:id="rId6"/>
    <p:sldLayoutId id="2147497878" r:id="rId7"/>
    <p:sldLayoutId id="2147497879" r:id="rId8"/>
    <p:sldLayoutId id="2147497880" r:id="rId9"/>
    <p:sldLayoutId id="2147497881" r:id="rId10"/>
    <p:sldLayoutId id="2147497882" r:id="rId11"/>
    <p:sldLayoutId id="2147497883" r:id="rId12"/>
    <p:sldLayoutId id="2147497884" r:id="rId13"/>
    <p:sldLayoutId id="2147497885" r:id="rId14"/>
  </p:sldLayoutIdLst>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428FBE8-1187-4E01-935A-F08DC505446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2051" name="Rectangle 3">
            <a:extLst>
              <a:ext uri="{FF2B5EF4-FFF2-40B4-BE49-F238E27FC236}">
                <a16:creationId xmlns:a16="http://schemas.microsoft.com/office/drawing/2014/main" id="{8B9FA575-9D85-4F29-8AEF-18AA6E0AFE7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40292" name="Rectangle 4">
            <a:extLst>
              <a:ext uri="{FF2B5EF4-FFF2-40B4-BE49-F238E27FC236}">
                <a16:creationId xmlns:a16="http://schemas.microsoft.com/office/drawing/2014/main" id="{4FE5118E-24F6-496E-913E-BEA40B4AAA3C}"/>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400">
                <a:latin typeface="+mn-lt"/>
                <a:ea typeface="Gulim" pitchFamily="34" charset="-127"/>
              </a:defRPr>
            </a:lvl1pPr>
          </a:lstStyle>
          <a:p>
            <a:pPr>
              <a:defRPr/>
            </a:pPr>
            <a:endParaRPr lang="en-US" altLang="ko-KR"/>
          </a:p>
        </p:txBody>
      </p:sp>
      <p:sp>
        <p:nvSpPr>
          <p:cNvPr id="140293" name="Rectangle 5">
            <a:extLst>
              <a:ext uri="{FF2B5EF4-FFF2-40B4-BE49-F238E27FC236}">
                <a16:creationId xmlns:a16="http://schemas.microsoft.com/office/drawing/2014/main" id="{7F57ED57-FF98-47E0-8DD7-4C1BE353901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400">
                <a:latin typeface="+mn-lt"/>
                <a:ea typeface="Gulim" pitchFamily="34" charset="-127"/>
              </a:defRPr>
            </a:lvl1pPr>
          </a:lstStyle>
          <a:p>
            <a:pPr>
              <a:defRPr/>
            </a:pPr>
            <a:endParaRPr lang="en-US" altLang="ko-KR"/>
          </a:p>
        </p:txBody>
      </p:sp>
      <p:sp>
        <p:nvSpPr>
          <p:cNvPr id="140294" name="Rectangle 6">
            <a:extLst>
              <a:ext uri="{FF2B5EF4-FFF2-40B4-BE49-F238E27FC236}">
                <a16:creationId xmlns:a16="http://schemas.microsoft.com/office/drawing/2014/main" id="{0C65BF2F-2DE0-4AEE-AE6C-D6397B16601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400">
                <a:latin typeface="Gulim" panose="020B0600000101010101" pitchFamily="34" charset="-127"/>
                <a:ea typeface="Gulim" panose="020B0600000101010101" pitchFamily="34" charset="-127"/>
                <a:cs typeface="Gulim" panose="020B0600000101010101" pitchFamily="34" charset="-127"/>
              </a:defRPr>
            </a:lvl1pPr>
          </a:lstStyle>
          <a:p>
            <a:pPr>
              <a:defRPr/>
            </a:pPr>
            <a:fld id="{2C0247B5-B96B-44DA-B690-DCF19995184B}" type="slidenum">
              <a:rPr lang="ko-KR" altLang="en-US"/>
              <a:pPr>
                <a:defRPr/>
              </a:pPr>
              <a:t>‹#›</a:t>
            </a:fld>
            <a:endParaRPr lang="en-US" altLang="ko-KR"/>
          </a:p>
        </p:txBody>
      </p:sp>
      <p:pic>
        <p:nvPicPr>
          <p:cNvPr id="2055" name="Picture 7" descr="white">
            <a:extLst>
              <a:ext uri="{FF2B5EF4-FFF2-40B4-BE49-F238E27FC236}">
                <a16:creationId xmlns:a16="http://schemas.microsoft.com/office/drawing/2014/main" id="{B707737D-2EB0-4C1A-A8EB-B744A9724B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6" name="Group 8">
            <a:extLst>
              <a:ext uri="{FF2B5EF4-FFF2-40B4-BE49-F238E27FC236}">
                <a16:creationId xmlns:a16="http://schemas.microsoft.com/office/drawing/2014/main" id="{5D9C7A85-9525-4070-A0A2-09A499E6623A}"/>
              </a:ext>
            </a:extLst>
          </p:cNvPr>
          <p:cNvGrpSpPr>
            <a:grpSpLocks/>
          </p:cNvGrpSpPr>
          <p:nvPr/>
        </p:nvGrpSpPr>
        <p:grpSpPr bwMode="auto">
          <a:xfrm>
            <a:off x="7561263" y="0"/>
            <a:ext cx="1582737" cy="1417638"/>
            <a:chOff x="136" y="164"/>
            <a:chExt cx="997" cy="893"/>
          </a:xfrm>
        </p:grpSpPr>
        <p:pic>
          <p:nvPicPr>
            <p:cNvPr id="2058" name="Picture 9" descr="SUN_068">
              <a:extLst>
                <a:ext uri="{FF2B5EF4-FFF2-40B4-BE49-F238E27FC236}">
                  <a16:creationId xmlns:a16="http://schemas.microsoft.com/office/drawing/2014/main" id="{B0A901B2-A200-459C-A669-3ACC4C18D0E4}"/>
                </a:ext>
              </a:extLst>
            </p:cNvPr>
            <p:cNvPicPr>
              <a:picLocks noChangeAspect="1" noChangeArrowheads="1" noCrop="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8" name="Text Box 10">
              <a:extLst>
                <a:ext uri="{FF2B5EF4-FFF2-40B4-BE49-F238E27FC236}">
                  <a16:creationId xmlns:a16="http://schemas.microsoft.com/office/drawing/2014/main" id="{ADFA791C-4928-40B3-8CB0-A8D653FA9F2F}"/>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chemeClr val="folHlink"/>
                  </a:solidFill>
                  <a:effectLst>
                    <a:outerShdw blurRad="38100" dist="38100" dir="2700000" algn="tl">
                      <a:srgbClr val="C0C0C0"/>
                    </a:outerShdw>
                  </a:effectLst>
                  <a:latin typeface="Times New Roman" pitchFamily="18" charset="0"/>
                  <a:ea typeface="+mn-ea"/>
                </a:rPr>
                <a:t>UESTC</a:t>
              </a:r>
            </a:p>
          </p:txBody>
        </p:sp>
      </p:grpSp>
      <p:sp>
        <p:nvSpPr>
          <p:cNvPr id="2057" name="Text Box 11">
            <a:extLst>
              <a:ext uri="{FF2B5EF4-FFF2-40B4-BE49-F238E27FC236}">
                <a16:creationId xmlns:a16="http://schemas.microsoft.com/office/drawing/2014/main" id="{38B68EC5-7E6A-4181-AB9D-48F4C5CAA03E}"/>
              </a:ext>
            </a:extLst>
          </p:cNvPr>
          <p:cNvSpPr txBox="1">
            <a:spLocks noChangeArrowheads="1"/>
          </p:cNvSpPr>
          <p:nvPr/>
        </p:nvSpPr>
        <p:spPr bwMode="auto">
          <a:xfrm>
            <a:off x="5522913" y="246063"/>
            <a:ext cx="2055812" cy="701675"/>
          </a:xfrm>
          <a:prstGeom prst="rect">
            <a:avLst/>
          </a:prstGeom>
          <a:noFill/>
          <a:ln>
            <a:noFill/>
          </a:ln>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eaLnBrk="1" hangingPunct="1">
              <a:defRPr/>
            </a:pPr>
            <a:r>
              <a:rPr lang="en-US" altLang="zh-CN" sz="2000" b="1">
                <a:solidFill>
                  <a:srgbClr val="66CCFF"/>
                </a:solidFill>
                <a:latin typeface="Times New Roman" pitchFamily="18" charset="0"/>
                <a:ea typeface="楷体_GB2312" pitchFamily="49" charset="-122"/>
              </a:rPr>
              <a:t>MBA</a:t>
            </a:r>
            <a:r>
              <a:rPr lang="zh-CN" altLang="en-US" sz="2000" b="1">
                <a:solidFill>
                  <a:srgbClr val="66CCFF"/>
                </a:solidFill>
                <a:latin typeface="Times New Roman" pitchFamily="18" charset="0"/>
                <a:ea typeface="楷体_GB2312" pitchFamily="49" charset="-122"/>
              </a:rPr>
              <a:t>专业选修课</a:t>
            </a:r>
          </a:p>
          <a:p>
            <a:pPr algn="ctr" eaLnBrk="1" hangingPunct="1">
              <a:defRPr/>
            </a:pPr>
            <a:r>
              <a:rPr lang="zh-CN" altLang="en-US" sz="2000" b="1">
                <a:solidFill>
                  <a:srgbClr val="66CCFF"/>
                </a:solidFill>
                <a:latin typeface="Times New Roman" pitchFamily="18" charset="0"/>
                <a:ea typeface="楷体_GB2312" pitchFamily="49" charset="-122"/>
              </a:rPr>
              <a:t>金融学基础</a:t>
            </a:r>
          </a:p>
        </p:txBody>
      </p:sp>
    </p:spTree>
  </p:cSld>
  <p:clrMap bg1="lt1" tx1="dk1" bg2="lt2" tx2="dk2" accent1="accent1" accent2="accent2" accent3="accent3" accent4="accent4" accent5="accent5" accent6="accent6" hlink="hlink" folHlink="folHlink"/>
  <p:sldLayoutIdLst>
    <p:sldLayoutId id="2147497746" r:id="rId1"/>
    <p:sldLayoutId id="2147497747" r:id="rId2"/>
    <p:sldLayoutId id="2147497748" r:id="rId3"/>
    <p:sldLayoutId id="2147497749" r:id="rId4"/>
    <p:sldLayoutId id="2147497750" r:id="rId5"/>
    <p:sldLayoutId id="2147497751" r:id="rId6"/>
    <p:sldLayoutId id="2147497752" r:id="rId7"/>
    <p:sldLayoutId id="2147497753" r:id="rId8"/>
    <p:sldLayoutId id="2147497754" r:id="rId9"/>
    <p:sldLayoutId id="2147497755" r:id="rId10"/>
    <p:sldLayoutId id="2147497756" r:id="rId11"/>
  </p:sldLayoutIdLst>
  <p:transition>
    <p:random/>
  </p:transition>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Gulim" pitchFamily="34" charset="-127"/>
          <a:ea typeface="宋体" pitchFamily="2" charset="-122"/>
        </a:defRPr>
      </a:lvl2pPr>
      <a:lvl3pPr algn="ctr" rtl="0" eaLnBrk="0" fontAlgn="base" latinLnBrk="1" hangingPunct="0">
        <a:spcBef>
          <a:spcPct val="0"/>
        </a:spcBef>
        <a:spcAft>
          <a:spcPct val="0"/>
        </a:spcAft>
        <a:defRPr sz="4400">
          <a:solidFill>
            <a:schemeClr val="tx2"/>
          </a:solidFill>
          <a:latin typeface="Gulim" pitchFamily="34" charset="-127"/>
          <a:ea typeface="宋体" pitchFamily="2" charset="-122"/>
        </a:defRPr>
      </a:lvl3pPr>
      <a:lvl4pPr algn="ctr" rtl="0" eaLnBrk="0" fontAlgn="base" latinLnBrk="1" hangingPunct="0">
        <a:spcBef>
          <a:spcPct val="0"/>
        </a:spcBef>
        <a:spcAft>
          <a:spcPct val="0"/>
        </a:spcAft>
        <a:defRPr sz="4400">
          <a:solidFill>
            <a:schemeClr val="tx2"/>
          </a:solidFill>
          <a:latin typeface="Gulim" pitchFamily="34" charset="-127"/>
          <a:ea typeface="宋体" pitchFamily="2" charset="-122"/>
        </a:defRPr>
      </a:lvl4pPr>
      <a:lvl5pPr algn="ctr" rtl="0" eaLnBrk="0" fontAlgn="base" latinLnBrk="1" hangingPunct="0">
        <a:spcBef>
          <a:spcPct val="0"/>
        </a:spcBef>
        <a:spcAft>
          <a:spcPct val="0"/>
        </a:spcAft>
        <a:defRPr sz="4400">
          <a:solidFill>
            <a:schemeClr val="tx2"/>
          </a:solidFill>
          <a:latin typeface="Gulim" pitchFamily="34" charset="-127"/>
          <a:ea typeface="宋体" pitchFamily="2" charset="-122"/>
        </a:defRPr>
      </a:lvl5pPr>
      <a:lvl6pPr marL="457200" algn="ctr" rtl="0" fontAlgn="base" latinLnBrk="1">
        <a:spcBef>
          <a:spcPct val="0"/>
        </a:spcBef>
        <a:spcAft>
          <a:spcPct val="0"/>
        </a:spcAft>
        <a:defRPr sz="4400">
          <a:solidFill>
            <a:schemeClr val="tx2"/>
          </a:solidFill>
          <a:latin typeface="Gulim" pitchFamily="34" charset="-127"/>
          <a:ea typeface="宋体" pitchFamily="2" charset="-122"/>
        </a:defRPr>
      </a:lvl6pPr>
      <a:lvl7pPr marL="914400" algn="ctr" rtl="0" fontAlgn="base" latinLnBrk="1">
        <a:spcBef>
          <a:spcPct val="0"/>
        </a:spcBef>
        <a:spcAft>
          <a:spcPct val="0"/>
        </a:spcAft>
        <a:defRPr sz="4400">
          <a:solidFill>
            <a:schemeClr val="tx2"/>
          </a:solidFill>
          <a:latin typeface="Gulim" pitchFamily="34" charset="-127"/>
          <a:ea typeface="宋体" pitchFamily="2" charset="-122"/>
        </a:defRPr>
      </a:lvl7pPr>
      <a:lvl8pPr marL="1371600" algn="ctr" rtl="0" fontAlgn="base" latinLnBrk="1">
        <a:spcBef>
          <a:spcPct val="0"/>
        </a:spcBef>
        <a:spcAft>
          <a:spcPct val="0"/>
        </a:spcAft>
        <a:defRPr sz="4400">
          <a:solidFill>
            <a:schemeClr val="tx2"/>
          </a:solidFill>
          <a:latin typeface="Gulim" pitchFamily="34" charset="-127"/>
          <a:ea typeface="宋体" pitchFamily="2" charset="-122"/>
        </a:defRPr>
      </a:lvl8pPr>
      <a:lvl9pPr marL="1828800" algn="ctr" rtl="0" fontAlgn="base" latinLnBrk="1">
        <a:spcBef>
          <a:spcPct val="0"/>
        </a:spcBef>
        <a:spcAft>
          <a:spcPct val="0"/>
        </a:spcAft>
        <a:defRPr sz="4400">
          <a:solidFill>
            <a:schemeClr val="tx2"/>
          </a:solidFill>
          <a:latin typeface="Gulim" pitchFamily="34"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4C78378-05DE-4ADF-A9EE-0F8452E68CD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3075" name="Rectangle 3">
            <a:extLst>
              <a:ext uri="{FF2B5EF4-FFF2-40B4-BE49-F238E27FC236}">
                <a16:creationId xmlns:a16="http://schemas.microsoft.com/office/drawing/2014/main" id="{9742C5EB-970B-4F98-8585-EF9714E5842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41316" name="Rectangle 4">
            <a:extLst>
              <a:ext uri="{FF2B5EF4-FFF2-40B4-BE49-F238E27FC236}">
                <a16:creationId xmlns:a16="http://schemas.microsoft.com/office/drawing/2014/main" id="{B8D31435-1BDC-4D0F-9C7F-3DB1ED457B2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400">
                <a:latin typeface="+mn-lt"/>
                <a:ea typeface="Gulim" pitchFamily="34" charset="-127"/>
              </a:defRPr>
            </a:lvl1pPr>
          </a:lstStyle>
          <a:p>
            <a:pPr>
              <a:defRPr/>
            </a:pPr>
            <a:endParaRPr lang="en-US" altLang="ko-KR"/>
          </a:p>
        </p:txBody>
      </p:sp>
      <p:sp>
        <p:nvSpPr>
          <p:cNvPr id="141317" name="Rectangle 5">
            <a:extLst>
              <a:ext uri="{FF2B5EF4-FFF2-40B4-BE49-F238E27FC236}">
                <a16:creationId xmlns:a16="http://schemas.microsoft.com/office/drawing/2014/main" id="{58BE48EA-4760-44FD-BAC3-9E2736059DE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400">
                <a:latin typeface="+mn-lt"/>
                <a:ea typeface="Gulim" pitchFamily="34" charset="-127"/>
              </a:defRPr>
            </a:lvl1pPr>
          </a:lstStyle>
          <a:p>
            <a:pPr>
              <a:defRPr/>
            </a:pPr>
            <a:endParaRPr lang="en-US" altLang="ko-KR"/>
          </a:p>
        </p:txBody>
      </p:sp>
      <p:sp>
        <p:nvSpPr>
          <p:cNvPr id="141318" name="Rectangle 6">
            <a:extLst>
              <a:ext uri="{FF2B5EF4-FFF2-40B4-BE49-F238E27FC236}">
                <a16:creationId xmlns:a16="http://schemas.microsoft.com/office/drawing/2014/main" id="{C079116E-53A8-4A78-BBF8-200640B3823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400">
                <a:latin typeface="Gulim" panose="020B0600000101010101" pitchFamily="34" charset="-127"/>
                <a:ea typeface="Gulim" panose="020B0600000101010101" pitchFamily="34" charset="-127"/>
                <a:cs typeface="Gulim" panose="020B0600000101010101" pitchFamily="34" charset="-127"/>
              </a:defRPr>
            </a:lvl1pPr>
          </a:lstStyle>
          <a:p>
            <a:pPr>
              <a:defRPr/>
            </a:pPr>
            <a:fld id="{3A31AF27-4955-488A-AE42-F01A8E1AB823}" type="slidenum">
              <a:rPr lang="ko-KR" altLang="en-US"/>
              <a:pPr>
                <a:defRPr/>
              </a:pPr>
              <a:t>‹#›</a:t>
            </a:fld>
            <a:endParaRPr lang="en-US" altLang="ko-KR"/>
          </a:p>
        </p:txBody>
      </p:sp>
      <p:pic>
        <p:nvPicPr>
          <p:cNvPr id="3079" name="Picture 7" descr="blue">
            <a:extLst>
              <a:ext uri="{FF2B5EF4-FFF2-40B4-BE49-F238E27FC236}">
                <a16:creationId xmlns:a16="http://schemas.microsoft.com/office/drawing/2014/main" id="{0754BAC3-3DF6-4631-A523-DD7D259D52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0" name="Group 8">
            <a:extLst>
              <a:ext uri="{FF2B5EF4-FFF2-40B4-BE49-F238E27FC236}">
                <a16:creationId xmlns:a16="http://schemas.microsoft.com/office/drawing/2014/main" id="{F5F124ED-883A-4EC0-BC1E-B86BA10FE158}"/>
              </a:ext>
            </a:extLst>
          </p:cNvPr>
          <p:cNvGrpSpPr>
            <a:grpSpLocks/>
          </p:cNvGrpSpPr>
          <p:nvPr/>
        </p:nvGrpSpPr>
        <p:grpSpPr bwMode="auto">
          <a:xfrm>
            <a:off x="7612063" y="9525"/>
            <a:ext cx="1582737" cy="1417638"/>
            <a:chOff x="136" y="164"/>
            <a:chExt cx="997" cy="893"/>
          </a:xfrm>
        </p:grpSpPr>
        <p:pic>
          <p:nvPicPr>
            <p:cNvPr id="3082" name="Picture 9" descr="SUN_068">
              <a:extLst>
                <a:ext uri="{FF2B5EF4-FFF2-40B4-BE49-F238E27FC236}">
                  <a16:creationId xmlns:a16="http://schemas.microsoft.com/office/drawing/2014/main" id="{C719916A-1230-4530-B10B-561F8263711A}"/>
                </a:ext>
              </a:extLst>
            </p:cNvPr>
            <p:cNvPicPr>
              <a:picLocks noChangeAspect="1" noChangeArrowheads="1" noCrop="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2" name="Text Box 10">
              <a:extLst>
                <a:ext uri="{FF2B5EF4-FFF2-40B4-BE49-F238E27FC236}">
                  <a16:creationId xmlns:a16="http://schemas.microsoft.com/office/drawing/2014/main" id="{34A58A5E-0273-4D40-97A4-1AAC7566A178}"/>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chemeClr val="folHlink"/>
                  </a:solidFill>
                  <a:effectLst>
                    <a:outerShdw blurRad="38100" dist="38100" dir="2700000" algn="tl">
                      <a:srgbClr val="C0C0C0"/>
                    </a:outerShdw>
                  </a:effectLst>
                  <a:latin typeface="Times New Roman" pitchFamily="18" charset="0"/>
                  <a:ea typeface="+mn-ea"/>
                </a:rPr>
                <a:t>UESTC</a:t>
              </a:r>
            </a:p>
          </p:txBody>
        </p:sp>
      </p:grpSp>
      <p:sp>
        <p:nvSpPr>
          <p:cNvPr id="3081" name="Text Box 12">
            <a:extLst>
              <a:ext uri="{FF2B5EF4-FFF2-40B4-BE49-F238E27FC236}">
                <a16:creationId xmlns:a16="http://schemas.microsoft.com/office/drawing/2014/main" id="{8B5D4BE6-D945-4EED-82E6-123B5683E0FC}"/>
              </a:ext>
            </a:extLst>
          </p:cNvPr>
          <p:cNvSpPr txBox="1">
            <a:spLocks noChangeArrowheads="1"/>
          </p:cNvSpPr>
          <p:nvPr/>
        </p:nvSpPr>
        <p:spPr bwMode="auto">
          <a:xfrm>
            <a:off x="5522913" y="246063"/>
            <a:ext cx="2055812" cy="701675"/>
          </a:xfrm>
          <a:prstGeom prst="rect">
            <a:avLst/>
          </a:prstGeom>
          <a:noFill/>
          <a:ln>
            <a:noFill/>
          </a:ln>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eaLnBrk="1" hangingPunct="1">
              <a:defRPr/>
            </a:pPr>
            <a:r>
              <a:rPr lang="en-US" altLang="zh-CN" sz="2000" b="1">
                <a:solidFill>
                  <a:srgbClr val="66CCFF"/>
                </a:solidFill>
                <a:latin typeface="Times New Roman" pitchFamily="18" charset="0"/>
                <a:ea typeface="楷体_GB2312" pitchFamily="49" charset="-122"/>
              </a:rPr>
              <a:t>MBA</a:t>
            </a:r>
            <a:r>
              <a:rPr lang="zh-CN" altLang="en-US" sz="2000" b="1">
                <a:solidFill>
                  <a:srgbClr val="66CCFF"/>
                </a:solidFill>
                <a:latin typeface="Times New Roman" pitchFamily="18" charset="0"/>
                <a:ea typeface="楷体_GB2312" pitchFamily="49" charset="-122"/>
              </a:rPr>
              <a:t>专业选修课</a:t>
            </a:r>
          </a:p>
          <a:p>
            <a:pPr algn="ctr" eaLnBrk="1" hangingPunct="1">
              <a:defRPr/>
            </a:pPr>
            <a:r>
              <a:rPr lang="zh-CN" altLang="en-US" sz="2000" b="1">
                <a:solidFill>
                  <a:srgbClr val="66CCFF"/>
                </a:solidFill>
                <a:latin typeface="Times New Roman" pitchFamily="18" charset="0"/>
                <a:ea typeface="楷体_GB2312" pitchFamily="49" charset="-122"/>
              </a:rPr>
              <a:t>金融学基础</a:t>
            </a:r>
          </a:p>
        </p:txBody>
      </p:sp>
    </p:spTree>
  </p:cSld>
  <p:clrMap bg1="lt1" tx1="dk1" bg2="lt2" tx2="dk2" accent1="accent1" accent2="accent2" accent3="accent3" accent4="accent4" accent5="accent5" accent6="accent6" hlink="hlink" folHlink="folHlink"/>
  <p:sldLayoutIdLst>
    <p:sldLayoutId id="2147497757" r:id="rId1"/>
    <p:sldLayoutId id="2147497758" r:id="rId2"/>
    <p:sldLayoutId id="2147497759" r:id="rId3"/>
    <p:sldLayoutId id="2147497760" r:id="rId4"/>
    <p:sldLayoutId id="2147497761" r:id="rId5"/>
    <p:sldLayoutId id="2147497762" r:id="rId6"/>
    <p:sldLayoutId id="2147497763" r:id="rId7"/>
    <p:sldLayoutId id="2147497764" r:id="rId8"/>
    <p:sldLayoutId id="2147497765" r:id="rId9"/>
    <p:sldLayoutId id="2147497766" r:id="rId10"/>
    <p:sldLayoutId id="2147497767" r:id="rId11"/>
  </p:sldLayoutIdLst>
  <p:transition>
    <p:random/>
  </p:transition>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Gulim" pitchFamily="34" charset="-127"/>
          <a:ea typeface="宋体" pitchFamily="2" charset="-122"/>
        </a:defRPr>
      </a:lvl2pPr>
      <a:lvl3pPr algn="ctr" rtl="0" eaLnBrk="0" fontAlgn="base" latinLnBrk="1" hangingPunct="0">
        <a:spcBef>
          <a:spcPct val="0"/>
        </a:spcBef>
        <a:spcAft>
          <a:spcPct val="0"/>
        </a:spcAft>
        <a:defRPr sz="4400">
          <a:solidFill>
            <a:schemeClr val="tx2"/>
          </a:solidFill>
          <a:latin typeface="Gulim" pitchFamily="34" charset="-127"/>
          <a:ea typeface="宋体" pitchFamily="2" charset="-122"/>
        </a:defRPr>
      </a:lvl3pPr>
      <a:lvl4pPr algn="ctr" rtl="0" eaLnBrk="0" fontAlgn="base" latinLnBrk="1" hangingPunct="0">
        <a:spcBef>
          <a:spcPct val="0"/>
        </a:spcBef>
        <a:spcAft>
          <a:spcPct val="0"/>
        </a:spcAft>
        <a:defRPr sz="4400">
          <a:solidFill>
            <a:schemeClr val="tx2"/>
          </a:solidFill>
          <a:latin typeface="Gulim" pitchFamily="34" charset="-127"/>
          <a:ea typeface="宋体" pitchFamily="2" charset="-122"/>
        </a:defRPr>
      </a:lvl4pPr>
      <a:lvl5pPr algn="ctr" rtl="0" eaLnBrk="0" fontAlgn="base" latinLnBrk="1" hangingPunct="0">
        <a:spcBef>
          <a:spcPct val="0"/>
        </a:spcBef>
        <a:spcAft>
          <a:spcPct val="0"/>
        </a:spcAft>
        <a:defRPr sz="4400">
          <a:solidFill>
            <a:schemeClr val="tx2"/>
          </a:solidFill>
          <a:latin typeface="Gulim" pitchFamily="34" charset="-127"/>
          <a:ea typeface="宋体" pitchFamily="2" charset="-122"/>
        </a:defRPr>
      </a:lvl5pPr>
      <a:lvl6pPr marL="457200" algn="ctr" rtl="0" fontAlgn="base" latinLnBrk="1">
        <a:spcBef>
          <a:spcPct val="0"/>
        </a:spcBef>
        <a:spcAft>
          <a:spcPct val="0"/>
        </a:spcAft>
        <a:defRPr sz="4400">
          <a:solidFill>
            <a:schemeClr val="tx2"/>
          </a:solidFill>
          <a:latin typeface="Gulim" pitchFamily="34" charset="-127"/>
          <a:ea typeface="宋体" pitchFamily="2" charset="-122"/>
        </a:defRPr>
      </a:lvl6pPr>
      <a:lvl7pPr marL="914400" algn="ctr" rtl="0" fontAlgn="base" latinLnBrk="1">
        <a:spcBef>
          <a:spcPct val="0"/>
        </a:spcBef>
        <a:spcAft>
          <a:spcPct val="0"/>
        </a:spcAft>
        <a:defRPr sz="4400">
          <a:solidFill>
            <a:schemeClr val="tx2"/>
          </a:solidFill>
          <a:latin typeface="Gulim" pitchFamily="34" charset="-127"/>
          <a:ea typeface="宋体" pitchFamily="2" charset="-122"/>
        </a:defRPr>
      </a:lvl7pPr>
      <a:lvl8pPr marL="1371600" algn="ctr" rtl="0" fontAlgn="base" latinLnBrk="1">
        <a:spcBef>
          <a:spcPct val="0"/>
        </a:spcBef>
        <a:spcAft>
          <a:spcPct val="0"/>
        </a:spcAft>
        <a:defRPr sz="4400">
          <a:solidFill>
            <a:schemeClr val="tx2"/>
          </a:solidFill>
          <a:latin typeface="Gulim" pitchFamily="34" charset="-127"/>
          <a:ea typeface="宋体" pitchFamily="2" charset="-122"/>
        </a:defRPr>
      </a:lvl8pPr>
      <a:lvl9pPr marL="1828800" algn="ctr" rtl="0" fontAlgn="base" latinLnBrk="1">
        <a:spcBef>
          <a:spcPct val="0"/>
        </a:spcBef>
        <a:spcAft>
          <a:spcPct val="0"/>
        </a:spcAft>
        <a:defRPr sz="4400">
          <a:solidFill>
            <a:schemeClr val="tx2"/>
          </a:solidFill>
          <a:latin typeface="Gulim" pitchFamily="34"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F04BA91F-29B5-41BB-B5AC-911AF3287B2A}"/>
              </a:ext>
            </a:extLst>
          </p:cNvPr>
          <p:cNvGrpSpPr>
            <a:grpSpLocks/>
          </p:cNvGrpSpPr>
          <p:nvPr/>
        </p:nvGrpSpPr>
        <p:grpSpPr bwMode="auto">
          <a:xfrm>
            <a:off x="146050" y="976313"/>
            <a:ext cx="8836025" cy="5256212"/>
            <a:chOff x="92" y="615"/>
            <a:chExt cx="5566" cy="3311"/>
          </a:xfrm>
        </p:grpSpPr>
        <p:grpSp>
          <p:nvGrpSpPr>
            <p:cNvPr id="4105" name="Group 3">
              <a:extLst>
                <a:ext uri="{FF2B5EF4-FFF2-40B4-BE49-F238E27FC236}">
                  <a16:creationId xmlns:a16="http://schemas.microsoft.com/office/drawing/2014/main" id="{99F08B1F-B647-490D-8383-35CEEE1FE2BF}"/>
                </a:ext>
              </a:extLst>
            </p:cNvPr>
            <p:cNvGrpSpPr>
              <a:grpSpLocks/>
            </p:cNvGrpSpPr>
            <p:nvPr/>
          </p:nvGrpSpPr>
          <p:grpSpPr bwMode="auto">
            <a:xfrm>
              <a:off x="2314" y="617"/>
              <a:ext cx="3344" cy="3080"/>
              <a:chOff x="2314" y="617"/>
              <a:chExt cx="3344" cy="3080"/>
            </a:xfrm>
          </p:grpSpPr>
          <p:grpSp>
            <p:nvGrpSpPr>
              <p:cNvPr id="4113" name="Group 4">
                <a:extLst>
                  <a:ext uri="{FF2B5EF4-FFF2-40B4-BE49-F238E27FC236}">
                    <a16:creationId xmlns:a16="http://schemas.microsoft.com/office/drawing/2014/main" id="{6ECA4DAD-E6CB-4CA2-986D-46BAC122B386}"/>
                  </a:ext>
                </a:extLst>
              </p:cNvPr>
              <p:cNvGrpSpPr>
                <a:grpSpLocks/>
              </p:cNvGrpSpPr>
              <p:nvPr/>
            </p:nvGrpSpPr>
            <p:grpSpPr bwMode="auto">
              <a:xfrm>
                <a:off x="5166" y="2575"/>
                <a:ext cx="492" cy="1122"/>
                <a:chOff x="5166" y="2575"/>
                <a:chExt cx="492" cy="1122"/>
              </a:xfrm>
            </p:grpSpPr>
            <p:grpSp>
              <p:nvGrpSpPr>
                <p:cNvPr id="4137" name="Group 5">
                  <a:extLst>
                    <a:ext uri="{FF2B5EF4-FFF2-40B4-BE49-F238E27FC236}">
                      <a16:creationId xmlns:a16="http://schemas.microsoft.com/office/drawing/2014/main" id="{88064336-7B43-40CF-885C-3B48D2B8F878}"/>
                    </a:ext>
                  </a:extLst>
                </p:cNvPr>
                <p:cNvGrpSpPr>
                  <a:grpSpLocks/>
                </p:cNvGrpSpPr>
                <p:nvPr/>
              </p:nvGrpSpPr>
              <p:grpSpPr bwMode="auto">
                <a:xfrm>
                  <a:off x="5166" y="3367"/>
                  <a:ext cx="492" cy="330"/>
                  <a:chOff x="5166" y="3367"/>
                  <a:chExt cx="492" cy="330"/>
                </a:xfrm>
              </p:grpSpPr>
              <p:sp>
                <p:nvSpPr>
                  <p:cNvPr id="4139" name="Freeform 6">
                    <a:extLst>
                      <a:ext uri="{FF2B5EF4-FFF2-40B4-BE49-F238E27FC236}">
                        <a16:creationId xmlns:a16="http://schemas.microsoft.com/office/drawing/2014/main" id="{29C7C2C4-800C-45F0-B753-CB6230263E4D}"/>
                      </a:ext>
                    </a:extLst>
                  </p:cNvPr>
                  <p:cNvSpPr>
                    <a:spLocks/>
                  </p:cNvSpPr>
                  <p:nvPr/>
                </p:nvSpPr>
                <p:spPr bwMode="auto">
                  <a:xfrm>
                    <a:off x="5579" y="3367"/>
                    <a:ext cx="79" cy="200"/>
                  </a:xfrm>
                  <a:custGeom>
                    <a:avLst/>
                    <a:gdLst>
                      <a:gd name="T0" fmla="*/ 25 w 79"/>
                      <a:gd name="T1" fmla="*/ 3 h 200"/>
                      <a:gd name="T2" fmla="*/ 33 w 79"/>
                      <a:gd name="T3" fmla="*/ 0 h 200"/>
                      <a:gd name="T4" fmla="*/ 47 w 79"/>
                      <a:gd name="T5" fmla="*/ 22 h 200"/>
                      <a:gd name="T6" fmla="*/ 45 w 79"/>
                      <a:gd name="T7" fmla="*/ 86 h 200"/>
                      <a:gd name="T8" fmla="*/ 55 w 79"/>
                      <a:gd name="T9" fmla="*/ 86 h 200"/>
                      <a:gd name="T10" fmla="*/ 57 w 79"/>
                      <a:gd name="T11" fmla="*/ 94 h 200"/>
                      <a:gd name="T12" fmla="*/ 60 w 79"/>
                      <a:gd name="T13" fmla="*/ 108 h 200"/>
                      <a:gd name="T14" fmla="*/ 62 w 79"/>
                      <a:gd name="T15" fmla="*/ 116 h 200"/>
                      <a:gd name="T16" fmla="*/ 70 w 79"/>
                      <a:gd name="T17" fmla="*/ 113 h 200"/>
                      <a:gd name="T18" fmla="*/ 76 w 79"/>
                      <a:gd name="T19" fmla="*/ 100 h 200"/>
                      <a:gd name="T20" fmla="*/ 78 w 79"/>
                      <a:gd name="T21" fmla="*/ 108 h 200"/>
                      <a:gd name="T22" fmla="*/ 74 w 79"/>
                      <a:gd name="T23" fmla="*/ 119 h 200"/>
                      <a:gd name="T24" fmla="*/ 70 w 79"/>
                      <a:gd name="T25" fmla="*/ 127 h 200"/>
                      <a:gd name="T26" fmla="*/ 68 w 79"/>
                      <a:gd name="T27" fmla="*/ 144 h 200"/>
                      <a:gd name="T28" fmla="*/ 59 w 79"/>
                      <a:gd name="T29" fmla="*/ 152 h 200"/>
                      <a:gd name="T30" fmla="*/ 53 w 79"/>
                      <a:gd name="T31" fmla="*/ 155 h 200"/>
                      <a:gd name="T32" fmla="*/ 45 w 79"/>
                      <a:gd name="T33" fmla="*/ 163 h 200"/>
                      <a:gd name="T34" fmla="*/ 43 w 79"/>
                      <a:gd name="T35" fmla="*/ 171 h 200"/>
                      <a:gd name="T36" fmla="*/ 45 w 79"/>
                      <a:gd name="T37" fmla="*/ 180 h 200"/>
                      <a:gd name="T38" fmla="*/ 47 w 79"/>
                      <a:gd name="T39" fmla="*/ 188 h 200"/>
                      <a:gd name="T40" fmla="*/ 37 w 79"/>
                      <a:gd name="T41" fmla="*/ 193 h 200"/>
                      <a:gd name="T42" fmla="*/ 31 w 79"/>
                      <a:gd name="T43" fmla="*/ 196 h 200"/>
                      <a:gd name="T44" fmla="*/ 25 w 79"/>
                      <a:gd name="T45" fmla="*/ 199 h 200"/>
                      <a:gd name="T46" fmla="*/ 21 w 79"/>
                      <a:gd name="T47" fmla="*/ 196 h 200"/>
                      <a:gd name="T48" fmla="*/ 12 w 79"/>
                      <a:gd name="T49" fmla="*/ 193 h 200"/>
                      <a:gd name="T50" fmla="*/ 8 w 79"/>
                      <a:gd name="T51" fmla="*/ 188 h 200"/>
                      <a:gd name="T52" fmla="*/ 12 w 79"/>
                      <a:gd name="T53" fmla="*/ 182 h 200"/>
                      <a:gd name="T54" fmla="*/ 20 w 79"/>
                      <a:gd name="T55" fmla="*/ 180 h 200"/>
                      <a:gd name="T56" fmla="*/ 25 w 79"/>
                      <a:gd name="T57" fmla="*/ 166 h 200"/>
                      <a:gd name="T58" fmla="*/ 25 w 79"/>
                      <a:gd name="T59" fmla="*/ 160 h 200"/>
                      <a:gd name="T60" fmla="*/ 20 w 79"/>
                      <a:gd name="T61" fmla="*/ 155 h 200"/>
                      <a:gd name="T62" fmla="*/ 12 w 79"/>
                      <a:gd name="T63" fmla="*/ 146 h 200"/>
                      <a:gd name="T64" fmla="*/ 6 w 79"/>
                      <a:gd name="T65" fmla="*/ 146 h 200"/>
                      <a:gd name="T66" fmla="*/ 2 w 79"/>
                      <a:gd name="T67" fmla="*/ 144 h 200"/>
                      <a:gd name="T68" fmla="*/ 0 w 79"/>
                      <a:gd name="T69" fmla="*/ 135 h 200"/>
                      <a:gd name="T70" fmla="*/ 2 w 79"/>
                      <a:gd name="T71" fmla="*/ 130 h 200"/>
                      <a:gd name="T72" fmla="*/ 6 w 79"/>
                      <a:gd name="T73" fmla="*/ 130 h 200"/>
                      <a:gd name="T74" fmla="*/ 12 w 79"/>
                      <a:gd name="T75" fmla="*/ 127 h 200"/>
                      <a:gd name="T76" fmla="*/ 20 w 79"/>
                      <a:gd name="T77" fmla="*/ 119 h 200"/>
                      <a:gd name="T78" fmla="*/ 23 w 79"/>
                      <a:gd name="T79" fmla="*/ 116 h 200"/>
                      <a:gd name="T80" fmla="*/ 27 w 79"/>
                      <a:gd name="T81" fmla="*/ 86 h 200"/>
                      <a:gd name="T82" fmla="*/ 23 w 79"/>
                      <a:gd name="T83" fmla="*/ 77 h 200"/>
                      <a:gd name="T84" fmla="*/ 18 w 79"/>
                      <a:gd name="T85" fmla="*/ 72 h 200"/>
                      <a:gd name="T86" fmla="*/ 16 w 79"/>
                      <a:gd name="T87" fmla="*/ 55 h 200"/>
                      <a:gd name="T88" fmla="*/ 18 w 79"/>
                      <a:gd name="T89" fmla="*/ 39 h 200"/>
                      <a:gd name="T90" fmla="*/ 20 w 79"/>
                      <a:gd name="T91" fmla="*/ 28 h 200"/>
                      <a:gd name="T92" fmla="*/ 25 w 79"/>
                      <a:gd name="T93" fmla="*/ 3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40" name="Freeform 7">
                    <a:extLst>
                      <a:ext uri="{FF2B5EF4-FFF2-40B4-BE49-F238E27FC236}">
                        <a16:creationId xmlns:a16="http://schemas.microsoft.com/office/drawing/2014/main" id="{0C28FB7F-18CB-4A16-B5F2-D8AFE831AB81}"/>
                      </a:ext>
                    </a:extLst>
                  </p:cNvPr>
                  <p:cNvSpPr>
                    <a:spLocks/>
                  </p:cNvSpPr>
                  <p:nvPr/>
                </p:nvSpPr>
                <p:spPr bwMode="auto">
                  <a:xfrm>
                    <a:off x="5428" y="3527"/>
                    <a:ext cx="146" cy="170"/>
                  </a:xfrm>
                  <a:custGeom>
                    <a:avLst/>
                    <a:gdLst>
                      <a:gd name="T0" fmla="*/ 102 w 146"/>
                      <a:gd name="T1" fmla="*/ 0 h 170"/>
                      <a:gd name="T2" fmla="*/ 120 w 146"/>
                      <a:gd name="T3" fmla="*/ 0 h 170"/>
                      <a:gd name="T4" fmla="*/ 145 w 146"/>
                      <a:gd name="T5" fmla="*/ 44 h 170"/>
                      <a:gd name="T6" fmla="*/ 118 w 146"/>
                      <a:gd name="T7" fmla="*/ 83 h 170"/>
                      <a:gd name="T8" fmla="*/ 118 w 146"/>
                      <a:gd name="T9" fmla="*/ 100 h 170"/>
                      <a:gd name="T10" fmla="*/ 112 w 146"/>
                      <a:gd name="T11" fmla="*/ 105 h 170"/>
                      <a:gd name="T12" fmla="*/ 96 w 146"/>
                      <a:gd name="T13" fmla="*/ 105 h 170"/>
                      <a:gd name="T14" fmla="*/ 76 w 146"/>
                      <a:gd name="T15" fmla="*/ 127 h 170"/>
                      <a:gd name="T16" fmla="*/ 59 w 146"/>
                      <a:gd name="T17" fmla="*/ 150 h 170"/>
                      <a:gd name="T18" fmla="*/ 47 w 146"/>
                      <a:gd name="T19" fmla="*/ 169 h 170"/>
                      <a:gd name="T20" fmla="*/ 47 w 146"/>
                      <a:gd name="T21" fmla="*/ 152 h 170"/>
                      <a:gd name="T22" fmla="*/ 25 w 146"/>
                      <a:gd name="T23" fmla="*/ 155 h 170"/>
                      <a:gd name="T24" fmla="*/ 16 w 146"/>
                      <a:gd name="T25" fmla="*/ 155 h 170"/>
                      <a:gd name="T26" fmla="*/ 0 w 146"/>
                      <a:gd name="T27" fmla="*/ 155 h 170"/>
                      <a:gd name="T28" fmla="*/ 22 w 146"/>
                      <a:gd name="T29" fmla="*/ 127 h 170"/>
                      <a:gd name="T30" fmla="*/ 29 w 146"/>
                      <a:gd name="T31" fmla="*/ 114 h 170"/>
                      <a:gd name="T32" fmla="*/ 37 w 146"/>
                      <a:gd name="T33" fmla="*/ 114 h 170"/>
                      <a:gd name="T34" fmla="*/ 53 w 146"/>
                      <a:gd name="T35" fmla="*/ 91 h 170"/>
                      <a:gd name="T36" fmla="*/ 59 w 146"/>
                      <a:gd name="T37" fmla="*/ 91 h 170"/>
                      <a:gd name="T38" fmla="*/ 59 w 146"/>
                      <a:gd name="T39" fmla="*/ 89 h 170"/>
                      <a:gd name="T40" fmla="*/ 67 w 146"/>
                      <a:gd name="T41" fmla="*/ 80 h 170"/>
                      <a:gd name="T42" fmla="*/ 76 w 146"/>
                      <a:gd name="T43" fmla="*/ 80 h 170"/>
                      <a:gd name="T44" fmla="*/ 73 w 146"/>
                      <a:gd name="T45" fmla="*/ 55 h 170"/>
                      <a:gd name="T46" fmla="*/ 74 w 146"/>
                      <a:gd name="T47" fmla="*/ 55 h 170"/>
                      <a:gd name="T48" fmla="*/ 84 w 146"/>
                      <a:gd name="T49" fmla="*/ 42 h 170"/>
                      <a:gd name="T50" fmla="*/ 88 w 146"/>
                      <a:gd name="T51" fmla="*/ 53 h 170"/>
                      <a:gd name="T52" fmla="*/ 104 w 146"/>
                      <a:gd name="T53" fmla="*/ 33 h 170"/>
                      <a:gd name="T54" fmla="*/ 102 w 146"/>
                      <a:gd name="T55" fmla="*/ 0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41" name="Freeform 8">
                    <a:extLst>
                      <a:ext uri="{FF2B5EF4-FFF2-40B4-BE49-F238E27FC236}">
                        <a16:creationId xmlns:a16="http://schemas.microsoft.com/office/drawing/2014/main" id="{17C9108B-2D37-4A13-9682-5F69433F6A1E}"/>
                      </a:ext>
                    </a:extLst>
                  </p:cNvPr>
                  <p:cNvSpPr>
                    <a:spLocks/>
                  </p:cNvSpPr>
                  <p:nvPr/>
                </p:nvSpPr>
                <p:spPr bwMode="auto">
                  <a:xfrm>
                    <a:off x="5166" y="3537"/>
                    <a:ext cx="56" cy="90"/>
                  </a:xfrm>
                  <a:custGeom>
                    <a:avLst/>
                    <a:gdLst>
                      <a:gd name="T0" fmla="*/ 0 w 56"/>
                      <a:gd name="T1" fmla="*/ 0 h 90"/>
                      <a:gd name="T2" fmla="*/ 12 w 56"/>
                      <a:gd name="T3" fmla="*/ 0 h 90"/>
                      <a:gd name="T4" fmla="*/ 26 w 56"/>
                      <a:gd name="T5" fmla="*/ 11 h 90"/>
                      <a:gd name="T6" fmla="*/ 55 w 56"/>
                      <a:gd name="T7" fmla="*/ 11 h 90"/>
                      <a:gd name="T8" fmla="*/ 51 w 56"/>
                      <a:gd name="T9" fmla="*/ 25 h 90"/>
                      <a:gd name="T10" fmla="*/ 55 w 56"/>
                      <a:gd name="T11" fmla="*/ 42 h 90"/>
                      <a:gd name="T12" fmla="*/ 45 w 56"/>
                      <a:gd name="T13" fmla="*/ 42 h 90"/>
                      <a:gd name="T14" fmla="*/ 43 w 56"/>
                      <a:gd name="T15" fmla="*/ 45 h 90"/>
                      <a:gd name="T16" fmla="*/ 37 w 56"/>
                      <a:gd name="T17" fmla="*/ 47 h 90"/>
                      <a:gd name="T18" fmla="*/ 43 w 56"/>
                      <a:gd name="T19" fmla="*/ 89 h 90"/>
                      <a:gd name="T20" fmla="*/ 26 w 56"/>
                      <a:gd name="T21" fmla="*/ 86 h 90"/>
                      <a:gd name="T22" fmla="*/ 10 w 56"/>
                      <a:gd name="T23" fmla="*/ 72 h 90"/>
                      <a:gd name="T24" fmla="*/ 10 w 56"/>
                      <a:gd name="T25" fmla="*/ 45 h 90"/>
                      <a:gd name="T26" fmla="*/ 10 w 56"/>
                      <a:gd name="T27" fmla="*/ 33 h 90"/>
                      <a:gd name="T28" fmla="*/ 0 w 56"/>
                      <a:gd name="T29" fmla="*/ 25 h 90"/>
                      <a:gd name="T30" fmla="*/ 0 w 56"/>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138" name="Freeform 9">
                  <a:extLst>
                    <a:ext uri="{FF2B5EF4-FFF2-40B4-BE49-F238E27FC236}">
                      <a16:creationId xmlns:a16="http://schemas.microsoft.com/office/drawing/2014/main" id="{FCA99FCF-8CB3-4699-9C1E-068EC5921BEC}"/>
                    </a:ext>
                  </a:extLst>
                </p:cNvPr>
                <p:cNvSpPr>
                  <a:spLocks/>
                </p:cNvSpPr>
                <p:nvPr/>
              </p:nvSpPr>
              <p:spPr bwMode="auto">
                <a:xfrm>
                  <a:off x="5266" y="2575"/>
                  <a:ext cx="89" cy="101"/>
                </a:xfrm>
                <a:custGeom>
                  <a:avLst/>
                  <a:gdLst>
                    <a:gd name="T0" fmla="*/ 16 w 89"/>
                    <a:gd name="T1" fmla="*/ 37 h 101"/>
                    <a:gd name="T2" fmla="*/ 0 w 89"/>
                    <a:gd name="T3" fmla="*/ 80 h 101"/>
                    <a:gd name="T4" fmla="*/ 6 w 89"/>
                    <a:gd name="T5" fmla="*/ 97 h 101"/>
                    <a:gd name="T6" fmla="*/ 31 w 89"/>
                    <a:gd name="T7" fmla="*/ 100 h 101"/>
                    <a:gd name="T8" fmla="*/ 53 w 89"/>
                    <a:gd name="T9" fmla="*/ 100 h 101"/>
                    <a:gd name="T10" fmla="*/ 61 w 89"/>
                    <a:gd name="T11" fmla="*/ 83 h 101"/>
                    <a:gd name="T12" fmla="*/ 65 w 89"/>
                    <a:gd name="T13" fmla="*/ 66 h 101"/>
                    <a:gd name="T14" fmla="*/ 88 w 89"/>
                    <a:gd name="T15" fmla="*/ 66 h 101"/>
                    <a:gd name="T16" fmla="*/ 84 w 89"/>
                    <a:gd name="T17" fmla="*/ 40 h 101"/>
                    <a:gd name="T18" fmla="*/ 84 w 89"/>
                    <a:gd name="T19" fmla="*/ 14 h 101"/>
                    <a:gd name="T20" fmla="*/ 61 w 89"/>
                    <a:gd name="T21" fmla="*/ 0 h 101"/>
                    <a:gd name="T22" fmla="*/ 59 w 89"/>
                    <a:gd name="T23" fmla="*/ 29 h 101"/>
                    <a:gd name="T24" fmla="*/ 72 w 89"/>
                    <a:gd name="T25" fmla="*/ 46 h 101"/>
                    <a:gd name="T26" fmla="*/ 51 w 89"/>
                    <a:gd name="T27" fmla="*/ 46 h 101"/>
                    <a:gd name="T28" fmla="*/ 43 w 89"/>
                    <a:gd name="T29" fmla="*/ 57 h 101"/>
                    <a:gd name="T30" fmla="*/ 16 w 89"/>
                    <a:gd name="T31" fmla="*/ 3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4114" name="Group 10">
                <a:extLst>
                  <a:ext uri="{FF2B5EF4-FFF2-40B4-BE49-F238E27FC236}">
                    <a16:creationId xmlns:a16="http://schemas.microsoft.com/office/drawing/2014/main" id="{FE416B53-038F-4C5D-A1A1-60078EEBAA7E}"/>
                  </a:ext>
                </a:extLst>
              </p:cNvPr>
              <p:cNvGrpSpPr>
                <a:grpSpLocks/>
              </p:cNvGrpSpPr>
              <p:nvPr/>
            </p:nvGrpSpPr>
            <p:grpSpPr bwMode="auto">
              <a:xfrm>
                <a:off x="4293" y="1104"/>
                <a:ext cx="1037" cy="2393"/>
                <a:chOff x="4293" y="1104"/>
                <a:chExt cx="1037" cy="2393"/>
              </a:xfrm>
            </p:grpSpPr>
            <p:grpSp>
              <p:nvGrpSpPr>
                <p:cNvPr id="4124" name="Group 11">
                  <a:extLst>
                    <a:ext uri="{FF2B5EF4-FFF2-40B4-BE49-F238E27FC236}">
                      <a16:creationId xmlns:a16="http://schemas.microsoft.com/office/drawing/2014/main" id="{F9B6ABD6-6D99-4A08-A058-498EEC7E0B87}"/>
                    </a:ext>
                  </a:extLst>
                </p:cNvPr>
                <p:cNvGrpSpPr>
                  <a:grpSpLocks/>
                </p:cNvGrpSpPr>
                <p:nvPr/>
              </p:nvGrpSpPr>
              <p:grpSpPr bwMode="auto">
                <a:xfrm>
                  <a:off x="4460" y="1348"/>
                  <a:ext cx="232" cy="719"/>
                  <a:chOff x="4460" y="1348"/>
                  <a:chExt cx="232" cy="719"/>
                </a:xfrm>
              </p:grpSpPr>
              <p:sp>
                <p:nvSpPr>
                  <p:cNvPr id="4134" name="Freeform 12">
                    <a:extLst>
                      <a:ext uri="{FF2B5EF4-FFF2-40B4-BE49-F238E27FC236}">
                        <a16:creationId xmlns:a16="http://schemas.microsoft.com/office/drawing/2014/main" id="{425A70AE-48AF-471A-AC66-01E0C5864E98}"/>
                      </a:ext>
                    </a:extLst>
                  </p:cNvPr>
                  <p:cNvSpPr>
                    <a:spLocks/>
                  </p:cNvSpPr>
                  <p:nvPr/>
                </p:nvSpPr>
                <p:spPr bwMode="auto">
                  <a:xfrm>
                    <a:off x="4460" y="1993"/>
                    <a:ext cx="56" cy="74"/>
                  </a:xfrm>
                  <a:custGeom>
                    <a:avLst/>
                    <a:gdLst>
                      <a:gd name="T0" fmla="*/ 0 w 56"/>
                      <a:gd name="T1" fmla="*/ 56 h 74"/>
                      <a:gd name="T2" fmla="*/ 10 w 56"/>
                      <a:gd name="T3" fmla="*/ 70 h 74"/>
                      <a:gd name="T4" fmla="*/ 22 w 56"/>
                      <a:gd name="T5" fmla="*/ 67 h 74"/>
                      <a:gd name="T6" fmla="*/ 39 w 56"/>
                      <a:gd name="T7" fmla="*/ 73 h 74"/>
                      <a:gd name="T8" fmla="*/ 53 w 56"/>
                      <a:gd name="T9" fmla="*/ 73 h 74"/>
                      <a:gd name="T10" fmla="*/ 55 w 56"/>
                      <a:gd name="T11" fmla="*/ 48 h 74"/>
                      <a:gd name="T12" fmla="*/ 51 w 56"/>
                      <a:gd name="T13" fmla="*/ 31 h 74"/>
                      <a:gd name="T14" fmla="*/ 41 w 56"/>
                      <a:gd name="T15" fmla="*/ 11 h 74"/>
                      <a:gd name="T16" fmla="*/ 31 w 56"/>
                      <a:gd name="T17" fmla="*/ 11 h 74"/>
                      <a:gd name="T18" fmla="*/ 28 w 56"/>
                      <a:gd name="T19" fmla="*/ 0 h 74"/>
                      <a:gd name="T20" fmla="*/ 14 w 56"/>
                      <a:gd name="T21" fmla="*/ 0 h 74"/>
                      <a:gd name="T22" fmla="*/ 14 w 56"/>
                      <a:gd name="T23" fmla="*/ 22 h 74"/>
                      <a:gd name="T24" fmla="*/ 0 w 56"/>
                      <a:gd name="T25" fmla="*/ 56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5" name="Freeform 13">
                    <a:extLst>
                      <a:ext uri="{FF2B5EF4-FFF2-40B4-BE49-F238E27FC236}">
                        <a16:creationId xmlns:a16="http://schemas.microsoft.com/office/drawing/2014/main" id="{E232A7B3-3BE7-4F75-8D4A-C30A85D87657}"/>
                      </a:ext>
                    </a:extLst>
                  </p:cNvPr>
                  <p:cNvSpPr>
                    <a:spLocks/>
                  </p:cNvSpPr>
                  <p:nvPr/>
                </p:nvSpPr>
                <p:spPr bwMode="auto">
                  <a:xfrm>
                    <a:off x="4607" y="1865"/>
                    <a:ext cx="54" cy="94"/>
                  </a:xfrm>
                  <a:custGeom>
                    <a:avLst/>
                    <a:gdLst>
                      <a:gd name="T0" fmla="*/ 12 w 54"/>
                      <a:gd name="T1" fmla="*/ 0 h 94"/>
                      <a:gd name="T2" fmla="*/ 35 w 54"/>
                      <a:gd name="T3" fmla="*/ 3 h 94"/>
                      <a:gd name="T4" fmla="*/ 43 w 54"/>
                      <a:gd name="T5" fmla="*/ 28 h 94"/>
                      <a:gd name="T6" fmla="*/ 53 w 54"/>
                      <a:gd name="T7" fmla="*/ 42 h 94"/>
                      <a:gd name="T8" fmla="*/ 45 w 54"/>
                      <a:gd name="T9" fmla="*/ 54 h 94"/>
                      <a:gd name="T10" fmla="*/ 53 w 54"/>
                      <a:gd name="T11" fmla="*/ 68 h 94"/>
                      <a:gd name="T12" fmla="*/ 49 w 54"/>
                      <a:gd name="T13" fmla="*/ 85 h 94"/>
                      <a:gd name="T14" fmla="*/ 41 w 54"/>
                      <a:gd name="T15" fmla="*/ 93 h 94"/>
                      <a:gd name="T16" fmla="*/ 26 w 54"/>
                      <a:gd name="T17" fmla="*/ 90 h 94"/>
                      <a:gd name="T18" fmla="*/ 16 w 54"/>
                      <a:gd name="T19" fmla="*/ 90 h 94"/>
                      <a:gd name="T20" fmla="*/ 10 w 54"/>
                      <a:gd name="T21" fmla="*/ 79 h 94"/>
                      <a:gd name="T22" fmla="*/ 4 w 54"/>
                      <a:gd name="T23" fmla="*/ 65 h 94"/>
                      <a:gd name="T24" fmla="*/ 4 w 54"/>
                      <a:gd name="T25" fmla="*/ 51 h 94"/>
                      <a:gd name="T26" fmla="*/ 0 w 54"/>
                      <a:gd name="T27" fmla="*/ 31 h 94"/>
                      <a:gd name="T28" fmla="*/ 12 w 5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6" name="Freeform 14">
                    <a:extLst>
                      <a:ext uri="{FF2B5EF4-FFF2-40B4-BE49-F238E27FC236}">
                        <a16:creationId xmlns:a16="http://schemas.microsoft.com/office/drawing/2014/main" id="{F0BEBEA5-5B26-43CF-9D93-EE1780C4D0E7}"/>
                      </a:ext>
                    </a:extLst>
                  </p:cNvPr>
                  <p:cNvSpPr>
                    <a:spLocks/>
                  </p:cNvSpPr>
                  <p:nvPr/>
                </p:nvSpPr>
                <p:spPr bwMode="auto">
                  <a:xfrm>
                    <a:off x="4597" y="1348"/>
                    <a:ext cx="95" cy="87"/>
                  </a:xfrm>
                  <a:custGeom>
                    <a:avLst/>
                    <a:gdLst>
                      <a:gd name="T0" fmla="*/ 14 w 95"/>
                      <a:gd name="T1" fmla="*/ 0 h 87"/>
                      <a:gd name="T2" fmla="*/ 25 w 95"/>
                      <a:gd name="T3" fmla="*/ 14 h 87"/>
                      <a:gd name="T4" fmla="*/ 37 w 95"/>
                      <a:gd name="T5" fmla="*/ 11 h 87"/>
                      <a:gd name="T6" fmla="*/ 55 w 95"/>
                      <a:gd name="T7" fmla="*/ 14 h 87"/>
                      <a:gd name="T8" fmla="*/ 71 w 95"/>
                      <a:gd name="T9" fmla="*/ 14 h 87"/>
                      <a:gd name="T10" fmla="*/ 78 w 95"/>
                      <a:gd name="T11" fmla="*/ 22 h 87"/>
                      <a:gd name="T12" fmla="*/ 88 w 95"/>
                      <a:gd name="T13" fmla="*/ 42 h 87"/>
                      <a:gd name="T14" fmla="*/ 94 w 95"/>
                      <a:gd name="T15" fmla="*/ 50 h 87"/>
                      <a:gd name="T16" fmla="*/ 72 w 95"/>
                      <a:gd name="T17" fmla="*/ 55 h 87"/>
                      <a:gd name="T18" fmla="*/ 67 w 95"/>
                      <a:gd name="T19" fmla="*/ 61 h 87"/>
                      <a:gd name="T20" fmla="*/ 72 w 95"/>
                      <a:gd name="T21" fmla="*/ 72 h 87"/>
                      <a:gd name="T22" fmla="*/ 72 w 95"/>
                      <a:gd name="T23" fmla="*/ 83 h 87"/>
                      <a:gd name="T24" fmla="*/ 51 w 95"/>
                      <a:gd name="T25" fmla="*/ 72 h 87"/>
                      <a:gd name="T26" fmla="*/ 33 w 95"/>
                      <a:gd name="T27" fmla="*/ 64 h 87"/>
                      <a:gd name="T28" fmla="*/ 25 w 95"/>
                      <a:gd name="T29" fmla="*/ 67 h 87"/>
                      <a:gd name="T30" fmla="*/ 25 w 95"/>
                      <a:gd name="T31" fmla="*/ 83 h 87"/>
                      <a:gd name="T32" fmla="*/ 14 w 95"/>
                      <a:gd name="T33" fmla="*/ 86 h 87"/>
                      <a:gd name="T34" fmla="*/ 8 w 95"/>
                      <a:gd name="T35" fmla="*/ 72 h 87"/>
                      <a:gd name="T36" fmla="*/ 6 w 95"/>
                      <a:gd name="T37" fmla="*/ 55 h 87"/>
                      <a:gd name="T38" fmla="*/ 0 w 95"/>
                      <a:gd name="T39" fmla="*/ 53 h 87"/>
                      <a:gd name="T40" fmla="*/ 6 w 95"/>
                      <a:gd name="T41" fmla="*/ 36 h 87"/>
                      <a:gd name="T42" fmla="*/ 16 w 95"/>
                      <a:gd name="T43" fmla="*/ 31 h 87"/>
                      <a:gd name="T44" fmla="*/ 14 w 95"/>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125" name="Freeform 15">
                  <a:extLst>
                    <a:ext uri="{FF2B5EF4-FFF2-40B4-BE49-F238E27FC236}">
                      <a16:creationId xmlns:a16="http://schemas.microsoft.com/office/drawing/2014/main" id="{77513932-44B6-497D-864E-720C7970B79A}"/>
                    </a:ext>
                  </a:extLst>
                </p:cNvPr>
                <p:cNvSpPr>
                  <a:spLocks/>
                </p:cNvSpPr>
                <p:nvPr/>
              </p:nvSpPr>
              <p:spPr bwMode="auto">
                <a:xfrm>
                  <a:off x="4676" y="2803"/>
                  <a:ext cx="654" cy="694"/>
                </a:xfrm>
                <a:custGeom>
                  <a:avLst/>
                  <a:gdLst>
                    <a:gd name="T0" fmla="*/ 505 w 654"/>
                    <a:gd name="T1" fmla="*/ 56 h 694"/>
                    <a:gd name="T2" fmla="*/ 531 w 654"/>
                    <a:gd name="T3" fmla="*/ 78 h 694"/>
                    <a:gd name="T4" fmla="*/ 558 w 654"/>
                    <a:gd name="T5" fmla="*/ 181 h 694"/>
                    <a:gd name="T6" fmla="*/ 618 w 654"/>
                    <a:gd name="T7" fmla="*/ 287 h 694"/>
                    <a:gd name="T8" fmla="*/ 653 w 654"/>
                    <a:gd name="T9" fmla="*/ 395 h 694"/>
                    <a:gd name="T10" fmla="*/ 628 w 654"/>
                    <a:gd name="T11" fmla="*/ 495 h 694"/>
                    <a:gd name="T12" fmla="*/ 602 w 654"/>
                    <a:gd name="T13" fmla="*/ 559 h 694"/>
                    <a:gd name="T14" fmla="*/ 587 w 654"/>
                    <a:gd name="T15" fmla="*/ 621 h 694"/>
                    <a:gd name="T16" fmla="*/ 571 w 654"/>
                    <a:gd name="T17" fmla="*/ 657 h 694"/>
                    <a:gd name="T18" fmla="*/ 540 w 654"/>
                    <a:gd name="T19" fmla="*/ 682 h 694"/>
                    <a:gd name="T20" fmla="*/ 490 w 654"/>
                    <a:gd name="T21" fmla="*/ 674 h 694"/>
                    <a:gd name="T22" fmla="*/ 439 w 654"/>
                    <a:gd name="T23" fmla="*/ 657 h 694"/>
                    <a:gd name="T24" fmla="*/ 412 w 654"/>
                    <a:gd name="T25" fmla="*/ 618 h 694"/>
                    <a:gd name="T26" fmla="*/ 404 w 654"/>
                    <a:gd name="T27" fmla="*/ 568 h 694"/>
                    <a:gd name="T28" fmla="*/ 387 w 654"/>
                    <a:gd name="T29" fmla="*/ 545 h 694"/>
                    <a:gd name="T30" fmla="*/ 360 w 654"/>
                    <a:gd name="T31" fmla="*/ 548 h 694"/>
                    <a:gd name="T32" fmla="*/ 334 w 654"/>
                    <a:gd name="T33" fmla="*/ 509 h 694"/>
                    <a:gd name="T34" fmla="*/ 313 w 654"/>
                    <a:gd name="T35" fmla="*/ 504 h 694"/>
                    <a:gd name="T36" fmla="*/ 278 w 654"/>
                    <a:gd name="T37" fmla="*/ 509 h 694"/>
                    <a:gd name="T38" fmla="*/ 249 w 654"/>
                    <a:gd name="T39" fmla="*/ 515 h 694"/>
                    <a:gd name="T40" fmla="*/ 223 w 654"/>
                    <a:gd name="T41" fmla="*/ 537 h 694"/>
                    <a:gd name="T42" fmla="*/ 187 w 654"/>
                    <a:gd name="T43" fmla="*/ 554 h 694"/>
                    <a:gd name="T44" fmla="*/ 150 w 654"/>
                    <a:gd name="T45" fmla="*/ 579 h 694"/>
                    <a:gd name="T46" fmla="*/ 130 w 654"/>
                    <a:gd name="T47" fmla="*/ 590 h 694"/>
                    <a:gd name="T48" fmla="*/ 76 w 654"/>
                    <a:gd name="T49" fmla="*/ 584 h 694"/>
                    <a:gd name="T50" fmla="*/ 64 w 654"/>
                    <a:gd name="T51" fmla="*/ 571 h 694"/>
                    <a:gd name="T52" fmla="*/ 64 w 654"/>
                    <a:gd name="T53" fmla="*/ 495 h 694"/>
                    <a:gd name="T54" fmla="*/ 47 w 654"/>
                    <a:gd name="T55" fmla="*/ 451 h 694"/>
                    <a:gd name="T56" fmla="*/ 29 w 654"/>
                    <a:gd name="T57" fmla="*/ 415 h 694"/>
                    <a:gd name="T58" fmla="*/ 6 w 654"/>
                    <a:gd name="T59" fmla="*/ 287 h 694"/>
                    <a:gd name="T60" fmla="*/ 8 w 654"/>
                    <a:gd name="T61" fmla="*/ 245 h 694"/>
                    <a:gd name="T62" fmla="*/ 54 w 654"/>
                    <a:gd name="T63" fmla="*/ 223 h 694"/>
                    <a:gd name="T64" fmla="*/ 89 w 654"/>
                    <a:gd name="T65" fmla="*/ 217 h 694"/>
                    <a:gd name="T66" fmla="*/ 109 w 654"/>
                    <a:gd name="T67" fmla="*/ 206 h 694"/>
                    <a:gd name="T68" fmla="*/ 120 w 654"/>
                    <a:gd name="T69" fmla="*/ 170 h 694"/>
                    <a:gd name="T70" fmla="*/ 117 w 654"/>
                    <a:gd name="T71" fmla="*/ 150 h 694"/>
                    <a:gd name="T72" fmla="*/ 163 w 654"/>
                    <a:gd name="T73" fmla="*/ 100 h 694"/>
                    <a:gd name="T74" fmla="*/ 200 w 654"/>
                    <a:gd name="T75" fmla="*/ 64 h 694"/>
                    <a:gd name="T76" fmla="*/ 233 w 654"/>
                    <a:gd name="T77" fmla="*/ 89 h 694"/>
                    <a:gd name="T78" fmla="*/ 258 w 654"/>
                    <a:gd name="T79" fmla="*/ 61 h 694"/>
                    <a:gd name="T80" fmla="*/ 284 w 654"/>
                    <a:gd name="T81" fmla="*/ 28 h 694"/>
                    <a:gd name="T82" fmla="*/ 311 w 654"/>
                    <a:gd name="T83" fmla="*/ 8 h 694"/>
                    <a:gd name="T84" fmla="*/ 354 w 654"/>
                    <a:gd name="T85" fmla="*/ 14 h 694"/>
                    <a:gd name="T86" fmla="*/ 369 w 654"/>
                    <a:gd name="T87" fmla="*/ 39 h 694"/>
                    <a:gd name="T88" fmla="*/ 369 w 654"/>
                    <a:gd name="T89" fmla="*/ 70 h 694"/>
                    <a:gd name="T90" fmla="*/ 406 w 654"/>
                    <a:gd name="T91" fmla="*/ 125 h 694"/>
                    <a:gd name="T92" fmla="*/ 437 w 654"/>
                    <a:gd name="T93" fmla="*/ 142 h 694"/>
                    <a:gd name="T94" fmla="*/ 463 w 654"/>
                    <a:gd name="T95" fmla="*/ 89 h 694"/>
                    <a:gd name="T96" fmla="*/ 470 w 654"/>
                    <a:gd name="T97" fmla="*/ 0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26" name="Freeform 16">
                  <a:extLst>
                    <a:ext uri="{FF2B5EF4-FFF2-40B4-BE49-F238E27FC236}">
                      <a16:creationId xmlns:a16="http://schemas.microsoft.com/office/drawing/2014/main" id="{E555690E-7CD2-4526-A28B-28C216E8B746}"/>
                    </a:ext>
                  </a:extLst>
                </p:cNvPr>
                <p:cNvSpPr>
                  <a:spLocks/>
                </p:cNvSpPr>
                <p:nvPr/>
              </p:nvSpPr>
              <p:spPr bwMode="auto">
                <a:xfrm>
                  <a:off x="4523" y="2653"/>
                  <a:ext cx="363" cy="95"/>
                </a:xfrm>
                <a:custGeom>
                  <a:avLst/>
                  <a:gdLst>
                    <a:gd name="T0" fmla="*/ 27 w 363"/>
                    <a:gd name="T1" fmla="*/ 14 h 95"/>
                    <a:gd name="T2" fmla="*/ 72 w 363"/>
                    <a:gd name="T3" fmla="*/ 14 h 95"/>
                    <a:gd name="T4" fmla="*/ 99 w 363"/>
                    <a:gd name="T5" fmla="*/ 17 h 95"/>
                    <a:gd name="T6" fmla="*/ 123 w 363"/>
                    <a:gd name="T7" fmla="*/ 44 h 95"/>
                    <a:gd name="T8" fmla="*/ 144 w 363"/>
                    <a:gd name="T9" fmla="*/ 50 h 95"/>
                    <a:gd name="T10" fmla="*/ 177 w 363"/>
                    <a:gd name="T11" fmla="*/ 61 h 95"/>
                    <a:gd name="T12" fmla="*/ 197 w 363"/>
                    <a:gd name="T13" fmla="*/ 66 h 95"/>
                    <a:gd name="T14" fmla="*/ 204 w 363"/>
                    <a:gd name="T15" fmla="*/ 44 h 95"/>
                    <a:gd name="T16" fmla="*/ 247 w 363"/>
                    <a:gd name="T17" fmla="*/ 50 h 95"/>
                    <a:gd name="T18" fmla="*/ 278 w 363"/>
                    <a:gd name="T19" fmla="*/ 58 h 95"/>
                    <a:gd name="T20" fmla="*/ 300 w 363"/>
                    <a:gd name="T21" fmla="*/ 61 h 95"/>
                    <a:gd name="T22" fmla="*/ 315 w 363"/>
                    <a:gd name="T23" fmla="*/ 50 h 95"/>
                    <a:gd name="T24" fmla="*/ 341 w 363"/>
                    <a:gd name="T25" fmla="*/ 44 h 95"/>
                    <a:gd name="T26" fmla="*/ 362 w 363"/>
                    <a:gd name="T27" fmla="*/ 39 h 95"/>
                    <a:gd name="T28" fmla="*/ 356 w 363"/>
                    <a:gd name="T29" fmla="*/ 66 h 95"/>
                    <a:gd name="T30" fmla="*/ 341 w 363"/>
                    <a:gd name="T31" fmla="*/ 75 h 95"/>
                    <a:gd name="T32" fmla="*/ 329 w 363"/>
                    <a:gd name="T33" fmla="*/ 77 h 95"/>
                    <a:gd name="T34" fmla="*/ 313 w 363"/>
                    <a:gd name="T35" fmla="*/ 86 h 95"/>
                    <a:gd name="T36" fmla="*/ 298 w 363"/>
                    <a:gd name="T37" fmla="*/ 86 h 95"/>
                    <a:gd name="T38" fmla="*/ 284 w 363"/>
                    <a:gd name="T39" fmla="*/ 88 h 95"/>
                    <a:gd name="T40" fmla="*/ 263 w 363"/>
                    <a:gd name="T41" fmla="*/ 94 h 95"/>
                    <a:gd name="T42" fmla="*/ 249 w 363"/>
                    <a:gd name="T43" fmla="*/ 75 h 95"/>
                    <a:gd name="T44" fmla="*/ 234 w 363"/>
                    <a:gd name="T45" fmla="*/ 94 h 95"/>
                    <a:gd name="T46" fmla="*/ 212 w 363"/>
                    <a:gd name="T47" fmla="*/ 75 h 95"/>
                    <a:gd name="T48" fmla="*/ 200 w 363"/>
                    <a:gd name="T49" fmla="*/ 77 h 95"/>
                    <a:gd name="T50" fmla="*/ 183 w 363"/>
                    <a:gd name="T51" fmla="*/ 86 h 95"/>
                    <a:gd name="T52" fmla="*/ 165 w 363"/>
                    <a:gd name="T53" fmla="*/ 80 h 95"/>
                    <a:gd name="T54" fmla="*/ 146 w 363"/>
                    <a:gd name="T55" fmla="*/ 77 h 95"/>
                    <a:gd name="T56" fmla="*/ 127 w 363"/>
                    <a:gd name="T57" fmla="*/ 86 h 95"/>
                    <a:gd name="T58" fmla="*/ 101 w 363"/>
                    <a:gd name="T59" fmla="*/ 72 h 95"/>
                    <a:gd name="T60" fmla="*/ 66 w 363"/>
                    <a:gd name="T61" fmla="*/ 64 h 95"/>
                    <a:gd name="T62" fmla="*/ 41 w 363"/>
                    <a:gd name="T63" fmla="*/ 55 h 95"/>
                    <a:gd name="T64" fmla="*/ 16 w 363"/>
                    <a:gd name="T65" fmla="*/ 41 h 95"/>
                    <a:gd name="T66" fmla="*/ 2 w 363"/>
                    <a:gd name="T67" fmla="*/ 36 h 95"/>
                    <a:gd name="T68" fmla="*/ 0 w 363"/>
                    <a:gd name="T69" fmla="*/ 0 h 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27" name="Freeform 17">
                  <a:extLst>
                    <a:ext uri="{FF2B5EF4-FFF2-40B4-BE49-F238E27FC236}">
                      <a16:creationId xmlns:a16="http://schemas.microsoft.com/office/drawing/2014/main" id="{CBEB2C01-C703-4874-9C0C-5B84643AE706}"/>
                    </a:ext>
                  </a:extLst>
                </p:cNvPr>
                <p:cNvSpPr>
                  <a:spLocks/>
                </p:cNvSpPr>
                <p:nvPr/>
              </p:nvSpPr>
              <p:spPr bwMode="auto">
                <a:xfrm>
                  <a:off x="4721" y="2468"/>
                  <a:ext cx="165" cy="182"/>
                </a:xfrm>
                <a:custGeom>
                  <a:avLst/>
                  <a:gdLst>
                    <a:gd name="T0" fmla="*/ 80 w 165"/>
                    <a:gd name="T1" fmla="*/ 3 h 182"/>
                    <a:gd name="T2" fmla="*/ 137 w 165"/>
                    <a:gd name="T3" fmla="*/ 0 h 182"/>
                    <a:gd name="T4" fmla="*/ 146 w 165"/>
                    <a:gd name="T5" fmla="*/ 22 h 182"/>
                    <a:gd name="T6" fmla="*/ 131 w 165"/>
                    <a:gd name="T7" fmla="*/ 36 h 182"/>
                    <a:gd name="T8" fmla="*/ 127 w 165"/>
                    <a:gd name="T9" fmla="*/ 47 h 182"/>
                    <a:gd name="T10" fmla="*/ 115 w 165"/>
                    <a:gd name="T11" fmla="*/ 61 h 182"/>
                    <a:gd name="T12" fmla="*/ 102 w 165"/>
                    <a:gd name="T13" fmla="*/ 64 h 182"/>
                    <a:gd name="T14" fmla="*/ 88 w 165"/>
                    <a:gd name="T15" fmla="*/ 56 h 182"/>
                    <a:gd name="T16" fmla="*/ 72 w 165"/>
                    <a:gd name="T17" fmla="*/ 36 h 182"/>
                    <a:gd name="T18" fmla="*/ 53 w 165"/>
                    <a:gd name="T19" fmla="*/ 36 h 182"/>
                    <a:gd name="T20" fmla="*/ 51 w 165"/>
                    <a:gd name="T21" fmla="*/ 64 h 182"/>
                    <a:gd name="T22" fmla="*/ 53 w 165"/>
                    <a:gd name="T23" fmla="*/ 81 h 182"/>
                    <a:gd name="T24" fmla="*/ 72 w 165"/>
                    <a:gd name="T25" fmla="*/ 70 h 182"/>
                    <a:gd name="T26" fmla="*/ 86 w 165"/>
                    <a:gd name="T27" fmla="*/ 75 h 182"/>
                    <a:gd name="T28" fmla="*/ 82 w 165"/>
                    <a:gd name="T29" fmla="*/ 92 h 182"/>
                    <a:gd name="T30" fmla="*/ 80 w 165"/>
                    <a:gd name="T31" fmla="*/ 103 h 182"/>
                    <a:gd name="T32" fmla="*/ 82 w 165"/>
                    <a:gd name="T33" fmla="*/ 120 h 182"/>
                    <a:gd name="T34" fmla="*/ 92 w 165"/>
                    <a:gd name="T35" fmla="*/ 128 h 182"/>
                    <a:gd name="T36" fmla="*/ 88 w 165"/>
                    <a:gd name="T37" fmla="*/ 148 h 182"/>
                    <a:gd name="T38" fmla="*/ 82 w 165"/>
                    <a:gd name="T39" fmla="*/ 170 h 182"/>
                    <a:gd name="T40" fmla="*/ 68 w 165"/>
                    <a:gd name="T41" fmla="*/ 175 h 182"/>
                    <a:gd name="T42" fmla="*/ 62 w 165"/>
                    <a:gd name="T43" fmla="*/ 164 h 182"/>
                    <a:gd name="T44" fmla="*/ 55 w 165"/>
                    <a:gd name="T45" fmla="*/ 139 h 182"/>
                    <a:gd name="T46" fmla="*/ 55 w 165"/>
                    <a:gd name="T47" fmla="*/ 114 h 182"/>
                    <a:gd name="T48" fmla="*/ 35 w 165"/>
                    <a:gd name="T49" fmla="*/ 114 h 182"/>
                    <a:gd name="T50" fmla="*/ 23 w 165"/>
                    <a:gd name="T51" fmla="*/ 117 h 182"/>
                    <a:gd name="T52" fmla="*/ 39 w 165"/>
                    <a:gd name="T53" fmla="*/ 128 h 182"/>
                    <a:gd name="T54" fmla="*/ 47 w 165"/>
                    <a:gd name="T55" fmla="*/ 145 h 182"/>
                    <a:gd name="T56" fmla="*/ 41 w 165"/>
                    <a:gd name="T57" fmla="*/ 167 h 182"/>
                    <a:gd name="T58" fmla="*/ 29 w 165"/>
                    <a:gd name="T59" fmla="*/ 181 h 182"/>
                    <a:gd name="T60" fmla="*/ 29 w 165"/>
                    <a:gd name="T61" fmla="*/ 164 h 182"/>
                    <a:gd name="T62" fmla="*/ 21 w 165"/>
                    <a:gd name="T63" fmla="*/ 145 h 182"/>
                    <a:gd name="T64" fmla="*/ 10 w 165"/>
                    <a:gd name="T65" fmla="*/ 128 h 182"/>
                    <a:gd name="T66" fmla="*/ 2 w 165"/>
                    <a:gd name="T67" fmla="*/ 109 h 182"/>
                    <a:gd name="T68" fmla="*/ 16 w 165"/>
                    <a:gd name="T69" fmla="*/ 86 h 182"/>
                    <a:gd name="T70" fmla="*/ 23 w 165"/>
                    <a:gd name="T71" fmla="*/ 58 h 182"/>
                    <a:gd name="T72" fmla="*/ 25 w 165"/>
                    <a:gd name="T73" fmla="*/ 39 h 182"/>
                    <a:gd name="T74" fmla="*/ 23 w 165"/>
                    <a:gd name="T75" fmla="*/ 22 h 1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28" name="Freeform 18">
                  <a:extLst>
                    <a:ext uri="{FF2B5EF4-FFF2-40B4-BE49-F238E27FC236}">
                      <a16:creationId xmlns:a16="http://schemas.microsoft.com/office/drawing/2014/main" id="{22BE42C7-2CB8-4147-A642-BFB5C4DA690E}"/>
                    </a:ext>
                  </a:extLst>
                </p:cNvPr>
                <p:cNvSpPr>
                  <a:spLocks/>
                </p:cNvSpPr>
                <p:nvPr/>
              </p:nvSpPr>
              <p:spPr bwMode="auto">
                <a:xfrm>
                  <a:off x="4549" y="2387"/>
                  <a:ext cx="182" cy="249"/>
                </a:xfrm>
                <a:custGeom>
                  <a:avLst/>
                  <a:gdLst>
                    <a:gd name="T0" fmla="*/ 0 w 182"/>
                    <a:gd name="T1" fmla="*/ 83 h 249"/>
                    <a:gd name="T2" fmla="*/ 37 w 182"/>
                    <a:gd name="T3" fmla="*/ 44 h 249"/>
                    <a:gd name="T4" fmla="*/ 56 w 182"/>
                    <a:gd name="T5" fmla="*/ 28 h 249"/>
                    <a:gd name="T6" fmla="*/ 66 w 182"/>
                    <a:gd name="T7" fmla="*/ 14 h 249"/>
                    <a:gd name="T8" fmla="*/ 95 w 182"/>
                    <a:gd name="T9" fmla="*/ 0 h 249"/>
                    <a:gd name="T10" fmla="*/ 111 w 182"/>
                    <a:gd name="T11" fmla="*/ 30 h 249"/>
                    <a:gd name="T12" fmla="*/ 127 w 182"/>
                    <a:gd name="T13" fmla="*/ 17 h 249"/>
                    <a:gd name="T14" fmla="*/ 132 w 182"/>
                    <a:gd name="T15" fmla="*/ 8 h 249"/>
                    <a:gd name="T16" fmla="*/ 146 w 182"/>
                    <a:gd name="T17" fmla="*/ 0 h 249"/>
                    <a:gd name="T18" fmla="*/ 154 w 182"/>
                    <a:gd name="T19" fmla="*/ 0 h 249"/>
                    <a:gd name="T20" fmla="*/ 156 w 182"/>
                    <a:gd name="T21" fmla="*/ 11 h 249"/>
                    <a:gd name="T22" fmla="*/ 156 w 182"/>
                    <a:gd name="T23" fmla="*/ 19 h 249"/>
                    <a:gd name="T24" fmla="*/ 148 w 182"/>
                    <a:gd name="T25" fmla="*/ 33 h 249"/>
                    <a:gd name="T26" fmla="*/ 148 w 182"/>
                    <a:gd name="T27" fmla="*/ 41 h 249"/>
                    <a:gd name="T28" fmla="*/ 169 w 182"/>
                    <a:gd name="T29" fmla="*/ 77 h 249"/>
                    <a:gd name="T30" fmla="*/ 173 w 182"/>
                    <a:gd name="T31" fmla="*/ 99 h 249"/>
                    <a:gd name="T32" fmla="*/ 179 w 182"/>
                    <a:gd name="T33" fmla="*/ 99 h 249"/>
                    <a:gd name="T34" fmla="*/ 181 w 182"/>
                    <a:gd name="T35" fmla="*/ 110 h 249"/>
                    <a:gd name="T36" fmla="*/ 173 w 182"/>
                    <a:gd name="T37" fmla="*/ 121 h 249"/>
                    <a:gd name="T38" fmla="*/ 167 w 182"/>
                    <a:gd name="T39" fmla="*/ 116 h 249"/>
                    <a:gd name="T40" fmla="*/ 154 w 182"/>
                    <a:gd name="T41" fmla="*/ 124 h 249"/>
                    <a:gd name="T42" fmla="*/ 156 w 182"/>
                    <a:gd name="T43" fmla="*/ 146 h 249"/>
                    <a:gd name="T44" fmla="*/ 140 w 182"/>
                    <a:gd name="T45" fmla="*/ 160 h 249"/>
                    <a:gd name="T46" fmla="*/ 140 w 182"/>
                    <a:gd name="T47" fmla="*/ 196 h 249"/>
                    <a:gd name="T48" fmla="*/ 140 w 182"/>
                    <a:gd name="T49" fmla="*/ 220 h 249"/>
                    <a:gd name="T50" fmla="*/ 132 w 182"/>
                    <a:gd name="T51" fmla="*/ 231 h 249"/>
                    <a:gd name="T52" fmla="*/ 127 w 182"/>
                    <a:gd name="T53" fmla="*/ 248 h 249"/>
                    <a:gd name="T54" fmla="*/ 119 w 182"/>
                    <a:gd name="T55" fmla="*/ 245 h 249"/>
                    <a:gd name="T56" fmla="*/ 107 w 182"/>
                    <a:gd name="T57" fmla="*/ 237 h 249"/>
                    <a:gd name="T58" fmla="*/ 97 w 182"/>
                    <a:gd name="T59" fmla="*/ 229 h 249"/>
                    <a:gd name="T60" fmla="*/ 90 w 182"/>
                    <a:gd name="T61" fmla="*/ 215 h 249"/>
                    <a:gd name="T62" fmla="*/ 62 w 182"/>
                    <a:gd name="T63" fmla="*/ 218 h 249"/>
                    <a:gd name="T64" fmla="*/ 39 w 182"/>
                    <a:gd name="T65" fmla="*/ 209 h 249"/>
                    <a:gd name="T66" fmla="*/ 23 w 182"/>
                    <a:gd name="T67" fmla="*/ 187 h 249"/>
                    <a:gd name="T68" fmla="*/ 14 w 182"/>
                    <a:gd name="T69" fmla="*/ 171 h 249"/>
                    <a:gd name="T70" fmla="*/ 6 w 182"/>
                    <a:gd name="T71" fmla="*/ 157 h 249"/>
                    <a:gd name="T72" fmla="*/ 6 w 182"/>
                    <a:gd name="T73" fmla="*/ 130 h 249"/>
                    <a:gd name="T74" fmla="*/ 0 w 182"/>
                    <a:gd name="T75" fmla="*/ 83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29" name="Freeform 19">
                  <a:extLst>
                    <a:ext uri="{FF2B5EF4-FFF2-40B4-BE49-F238E27FC236}">
                      <a16:creationId xmlns:a16="http://schemas.microsoft.com/office/drawing/2014/main" id="{C94F9F7A-FA3D-4E87-8FC8-D9C532BB3243}"/>
                    </a:ext>
                  </a:extLst>
                </p:cNvPr>
                <p:cNvSpPr>
                  <a:spLocks/>
                </p:cNvSpPr>
                <p:nvPr/>
              </p:nvSpPr>
              <p:spPr bwMode="auto">
                <a:xfrm>
                  <a:off x="4934" y="2529"/>
                  <a:ext cx="348" cy="235"/>
                </a:xfrm>
                <a:custGeom>
                  <a:avLst/>
                  <a:gdLst>
                    <a:gd name="T0" fmla="*/ 31 w 348"/>
                    <a:gd name="T1" fmla="*/ 3 h 235"/>
                    <a:gd name="T2" fmla="*/ 68 w 348"/>
                    <a:gd name="T3" fmla="*/ 39 h 235"/>
                    <a:gd name="T4" fmla="*/ 74 w 348"/>
                    <a:gd name="T5" fmla="*/ 56 h 235"/>
                    <a:gd name="T6" fmla="*/ 96 w 348"/>
                    <a:gd name="T7" fmla="*/ 47 h 235"/>
                    <a:gd name="T8" fmla="*/ 107 w 348"/>
                    <a:gd name="T9" fmla="*/ 53 h 235"/>
                    <a:gd name="T10" fmla="*/ 121 w 348"/>
                    <a:gd name="T11" fmla="*/ 39 h 235"/>
                    <a:gd name="T12" fmla="*/ 140 w 348"/>
                    <a:gd name="T13" fmla="*/ 31 h 235"/>
                    <a:gd name="T14" fmla="*/ 185 w 348"/>
                    <a:gd name="T15" fmla="*/ 47 h 235"/>
                    <a:gd name="T16" fmla="*/ 212 w 348"/>
                    <a:gd name="T17" fmla="*/ 67 h 235"/>
                    <a:gd name="T18" fmla="*/ 234 w 348"/>
                    <a:gd name="T19" fmla="*/ 81 h 235"/>
                    <a:gd name="T20" fmla="*/ 271 w 348"/>
                    <a:gd name="T21" fmla="*/ 111 h 235"/>
                    <a:gd name="T22" fmla="*/ 275 w 348"/>
                    <a:gd name="T23" fmla="*/ 128 h 235"/>
                    <a:gd name="T24" fmla="*/ 292 w 348"/>
                    <a:gd name="T25" fmla="*/ 142 h 235"/>
                    <a:gd name="T26" fmla="*/ 306 w 348"/>
                    <a:gd name="T27" fmla="*/ 148 h 235"/>
                    <a:gd name="T28" fmla="*/ 322 w 348"/>
                    <a:gd name="T29" fmla="*/ 176 h 235"/>
                    <a:gd name="T30" fmla="*/ 333 w 348"/>
                    <a:gd name="T31" fmla="*/ 192 h 235"/>
                    <a:gd name="T32" fmla="*/ 335 w 348"/>
                    <a:gd name="T33" fmla="*/ 234 h 235"/>
                    <a:gd name="T34" fmla="*/ 320 w 348"/>
                    <a:gd name="T35" fmla="*/ 234 h 235"/>
                    <a:gd name="T36" fmla="*/ 310 w 348"/>
                    <a:gd name="T37" fmla="*/ 226 h 235"/>
                    <a:gd name="T38" fmla="*/ 275 w 348"/>
                    <a:gd name="T39" fmla="*/ 184 h 235"/>
                    <a:gd name="T40" fmla="*/ 240 w 348"/>
                    <a:gd name="T41" fmla="*/ 184 h 235"/>
                    <a:gd name="T42" fmla="*/ 228 w 348"/>
                    <a:gd name="T43" fmla="*/ 198 h 235"/>
                    <a:gd name="T44" fmla="*/ 218 w 348"/>
                    <a:gd name="T45" fmla="*/ 206 h 235"/>
                    <a:gd name="T46" fmla="*/ 197 w 348"/>
                    <a:gd name="T47" fmla="*/ 217 h 235"/>
                    <a:gd name="T48" fmla="*/ 177 w 348"/>
                    <a:gd name="T49" fmla="*/ 212 h 235"/>
                    <a:gd name="T50" fmla="*/ 160 w 348"/>
                    <a:gd name="T51" fmla="*/ 212 h 235"/>
                    <a:gd name="T52" fmla="*/ 138 w 348"/>
                    <a:gd name="T53" fmla="*/ 159 h 235"/>
                    <a:gd name="T54" fmla="*/ 113 w 348"/>
                    <a:gd name="T55" fmla="*/ 111 h 235"/>
                    <a:gd name="T56" fmla="*/ 82 w 348"/>
                    <a:gd name="T57" fmla="*/ 95 h 235"/>
                    <a:gd name="T58" fmla="*/ 53 w 348"/>
                    <a:gd name="T59" fmla="*/ 92 h 235"/>
                    <a:gd name="T60" fmla="*/ 23 w 348"/>
                    <a:gd name="T61" fmla="*/ 75 h 235"/>
                    <a:gd name="T62" fmla="*/ 25 w 348"/>
                    <a:gd name="T63" fmla="*/ 25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0" name="Freeform 20">
                  <a:extLst>
                    <a:ext uri="{FF2B5EF4-FFF2-40B4-BE49-F238E27FC236}">
                      <a16:creationId xmlns:a16="http://schemas.microsoft.com/office/drawing/2014/main" id="{857DA0D3-B3F1-48E4-A0D0-213D17B60C43}"/>
                    </a:ext>
                  </a:extLst>
                </p:cNvPr>
                <p:cNvSpPr>
                  <a:spLocks/>
                </p:cNvSpPr>
                <p:nvPr/>
              </p:nvSpPr>
              <p:spPr bwMode="auto">
                <a:xfrm>
                  <a:off x="4293" y="2362"/>
                  <a:ext cx="209" cy="310"/>
                </a:xfrm>
                <a:custGeom>
                  <a:avLst/>
                  <a:gdLst>
                    <a:gd name="T0" fmla="*/ 0 w 209"/>
                    <a:gd name="T1" fmla="*/ 8 h 310"/>
                    <a:gd name="T2" fmla="*/ 21 w 209"/>
                    <a:gd name="T3" fmla="*/ 0 h 310"/>
                    <a:gd name="T4" fmla="*/ 46 w 209"/>
                    <a:gd name="T5" fmla="*/ 14 h 310"/>
                    <a:gd name="T6" fmla="*/ 50 w 209"/>
                    <a:gd name="T7" fmla="*/ 28 h 310"/>
                    <a:gd name="T8" fmla="*/ 50 w 209"/>
                    <a:gd name="T9" fmla="*/ 33 h 310"/>
                    <a:gd name="T10" fmla="*/ 56 w 209"/>
                    <a:gd name="T11" fmla="*/ 36 h 310"/>
                    <a:gd name="T12" fmla="*/ 56 w 209"/>
                    <a:gd name="T13" fmla="*/ 42 h 310"/>
                    <a:gd name="T14" fmla="*/ 64 w 209"/>
                    <a:gd name="T15" fmla="*/ 45 h 310"/>
                    <a:gd name="T16" fmla="*/ 64 w 209"/>
                    <a:gd name="T17" fmla="*/ 56 h 310"/>
                    <a:gd name="T18" fmla="*/ 89 w 209"/>
                    <a:gd name="T19" fmla="*/ 89 h 310"/>
                    <a:gd name="T20" fmla="*/ 92 w 209"/>
                    <a:gd name="T21" fmla="*/ 89 h 310"/>
                    <a:gd name="T22" fmla="*/ 96 w 209"/>
                    <a:gd name="T23" fmla="*/ 97 h 310"/>
                    <a:gd name="T24" fmla="*/ 100 w 209"/>
                    <a:gd name="T25" fmla="*/ 106 h 310"/>
                    <a:gd name="T26" fmla="*/ 104 w 209"/>
                    <a:gd name="T27" fmla="*/ 106 h 310"/>
                    <a:gd name="T28" fmla="*/ 121 w 209"/>
                    <a:gd name="T29" fmla="*/ 117 h 310"/>
                    <a:gd name="T30" fmla="*/ 154 w 209"/>
                    <a:gd name="T31" fmla="*/ 122 h 310"/>
                    <a:gd name="T32" fmla="*/ 156 w 209"/>
                    <a:gd name="T33" fmla="*/ 161 h 310"/>
                    <a:gd name="T34" fmla="*/ 164 w 209"/>
                    <a:gd name="T35" fmla="*/ 167 h 310"/>
                    <a:gd name="T36" fmla="*/ 162 w 209"/>
                    <a:gd name="T37" fmla="*/ 181 h 310"/>
                    <a:gd name="T38" fmla="*/ 181 w 209"/>
                    <a:gd name="T39" fmla="*/ 200 h 310"/>
                    <a:gd name="T40" fmla="*/ 198 w 209"/>
                    <a:gd name="T41" fmla="*/ 209 h 310"/>
                    <a:gd name="T42" fmla="*/ 198 w 209"/>
                    <a:gd name="T43" fmla="*/ 273 h 310"/>
                    <a:gd name="T44" fmla="*/ 208 w 209"/>
                    <a:gd name="T45" fmla="*/ 298 h 310"/>
                    <a:gd name="T46" fmla="*/ 202 w 209"/>
                    <a:gd name="T47" fmla="*/ 306 h 310"/>
                    <a:gd name="T48" fmla="*/ 191 w 209"/>
                    <a:gd name="T49" fmla="*/ 309 h 310"/>
                    <a:gd name="T50" fmla="*/ 189 w 209"/>
                    <a:gd name="T51" fmla="*/ 287 h 310"/>
                    <a:gd name="T52" fmla="*/ 169 w 209"/>
                    <a:gd name="T53" fmla="*/ 309 h 310"/>
                    <a:gd name="T54" fmla="*/ 156 w 209"/>
                    <a:gd name="T55" fmla="*/ 276 h 310"/>
                    <a:gd name="T56" fmla="*/ 148 w 209"/>
                    <a:gd name="T57" fmla="*/ 253 h 310"/>
                    <a:gd name="T58" fmla="*/ 125 w 209"/>
                    <a:gd name="T59" fmla="*/ 223 h 310"/>
                    <a:gd name="T60" fmla="*/ 119 w 209"/>
                    <a:gd name="T61" fmla="*/ 223 h 310"/>
                    <a:gd name="T62" fmla="*/ 98 w 209"/>
                    <a:gd name="T63" fmla="*/ 206 h 310"/>
                    <a:gd name="T64" fmla="*/ 94 w 209"/>
                    <a:gd name="T65" fmla="*/ 189 h 310"/>
                    <a:gd name="T66" fmla="*/ 94 w 209"/>
                    <a:gd name="T67" fmla="*/ 178 h 310"/>
                    <a:gd name="T68" fmla="*/ 77 w 209"/>
                    <a:gd name="T69" fmla="*/ 134 h 310"/>
                    <a:gd name="T70" fmla="*/ 69 w 209"/>
                    <a:gd name="T71" fmla="*/ 106 h 310"/>
                    <a:gd name="T72" fmla="*/ 48 w 209"/>
                    <a:gd name="T73" fmla="*/ 81 h 310"/>
                    <a:gd name="T74" fmla="*/ 19 w 209"/>
                    <a:gd name="T75" fmla="*/ 42 h 310"/>
                    <a:gd name="T76" fmla="*/ 0 w 209"/>
                    <a:gd name="T77" fmla="*/ 8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1" name="Freeform 21">
                  <a:extLst>
                    <a:ext uri="{FF2B5EF4-FFF2-40B4-BE49-F238E27FC236}">
                      <a16:creationId xmlns:a16="http://schemas.microsoft.com/office/drawing/2014/main" id="{20E3BB6D-F287-4246-9B24-4479AF31B2B1}"/>
                    </a:ext>
                  </a:extLst>
                </p:cNvPr>
                <p:cNvSpPr>
                  <a:spLocks/>
                </p:cNvSpPr>
                <p:nvPr/>
              </p:nvSpPr>
              <p:spPr bwMode="auto">
                <a:xfrm>
                  <a:off x="4664" y="2029"/>
                  <a:ext cx="205" cy="341"/>
                </a:xfrm>
                <a:custGeom>
                  <a:avLst/>
                  <a:gdLst>
                    <a:gd name="T0" fmla="*/ 14 w 205"/>
                    <a:gd name="T1" fmla="*/ 0 h 341"/>
                    <a:gd name="T2" fmla="*/ 31 w 205"/>
                    <a:gd name="T3" fmla="*/ 0 h 341"/>
                    <a:gd name="T4" fmla="*/ 51 w 205"/>
                    <a:gd name="T5" fmla="*/ 36 h 341"/>
                    <a:gd name="T6" fmla="*/ 47 w 205"/>
                    <a:gd name="T7" fmla="*/ 70 h 341"/>
                    <a:gd name="T8" fmla="*/ 59 w 205"/>
                    <a:gd name="T9" fmla="*/ 81 h 341"/>
                    <a:gd name="T10" fmla="*/ 65 w 205"/>
                    <a:gd name="T11" fmla="*/ 103 h 341"/>
                    <a:gd name="T12" fmla="*/ 78 w 205"/>
                    <a:gd name="T13" fmla="*/ 114 h 341"/>
                    <a:gd name="T14" fmla="*/ 94 w 205"/>
                    <a:gd name="T15" fmla="*/ 117 h 341"/>
                    <a:gd name="T16" fmla="*/ 118 w 205"/>
                    <a:gd name="T17" fmla="*/ 134 h 341"/>
                    <a:gd name="T18" fmla="*/ 133 w 205"/>
                    <a:gd name="T19" fmla="*/ 153 h 341"/>
                    <a:gd name="T20" fmla="*/ 137 w 205"/>
                    <a:gd name="T21" fmla="*/ 153 h 341"/>
                    <a:gd name="T22" fmla="*/ 157 w 205"/>
                    <a:gd name="T23" fmla="*/ 170 h 341"/>
                    <a:gd name="T24" fmla="*/ 157 w 205"/>
                    <a:gd name="T25" fmla="*/ 212 h 341"/>
                    <a:gd name="T26" fmla="*/ 163 w 205"/>
                    <a:gd name="T27" fmla="*/ 231 h 341"/>
                    <a:gd name="T28" fmla="*/ 169 w 205"/>
                    <a:gd name="T29" fmla="*/ 242 h 341"/>
                    <a:gd name="T30" fmla="*/ 177 w 205"/>
                    <a:gd name="T31" fmla="*/ 254 h 341"/>
                    <a:gd name="T32" fmla="*/ 184 w 205"/>
                    <a:gd name="T33" fmla="*/ 268 h 341"/>
                    <a:gd name="T34" fmla="*/ 188 w 205"/>
                    <a:gd name="T35" fmla="*/ 284 h 341"/>
                    <a:gd name="T36" fmla="*/ 204 w 205"/>
                    <a:gd name="T37" fmla="*/ 298 h 341"/>
                    <a:gd name="T38" fmla="*/ 202 w 205"/>
                    <a:gd name="T39" fmla="*/ 315 h 341"/>
                    <a:gd name="T40" fmla="*/ 186 w 205"/>
                    <a:gd name="T41" fmla="*/ 318 h 341"/>
                    <a:gd name="T42" fmla="*/ 180 w 205"/>
                    <a:gd name="T43" fmla="*/ 304 h 341"/>
                    <a:gd name="T44" fmla="*/ 169 w 205"/>
                    <a:gd name="T45" fmla="*/ 304 h 341"/>
                    <a:gd name="T46" fmla="*/ 169 w 205"/>
                    <a:gd name="T47" fmla="*/ 340 h 341"/>
                    <a:gd name="T48" fmla="*/ 159 w 205"/>
                    <a:gd name="T49" fmla="*/ 340 h 341"/>
                    <a:gd name="T50" fmla="*/ 147 w 205"/>
                    <a:gd name="T51" fmla="*/ 323 h 341"/>
                    <a:gd name="T52" fmla="*/ 139 w 205"/>
                    <a:gd name="T53" fmla="*/ 315 h 341"/>
                    <a:gd name="T54" fmla="*/ 139 w 205"/>
                    <a:gd name="T55" fmla="*/ 295 h 341"/>
                    <a:gd name="T56" fmla="*/ 122 w 205"/>
                    <a:gd name="T57" fmla="*/ 295 h 341"/>
                    <a:gd name="T58" fmla="*/ 116 w 205"/>
                    <a:gd name="T59" fmla="*/ 315 h 341"/>
                    <a:gd name="T60" fmla="*/ 110 w 205"/>
                    <a:gd name="T61" fmla="*/ 295 h 341"/>
                    <a:gd name="T62" fmla="*/ 108 w 205"/>
                    <a:gd name="T63" fmla="*/ 276 h 341"/>
                    <a:gd name="T64" fmla="*/ 129 w 205"/>
                    <a:gd name="T65" fmla="*/ 268 h 341"/>
                    <a:gd name="T66" fmla="*/ 141 w 205"/>
                    <a:gd name="T67" fmla="*/ 273 h 341"/>
                    <a:gd name="T68" fmla="*/ 143 w 205"/>
                    <a:gd name="T69" fmla="*/ 240 h 341"/>
                    <a:gd name="T70" fmla="*/ 131 w 205"/>
                    <a:gd name="T71" fmla="*/ 229 h 341"/>
                    <a:gd name="T72" fmla="*/ 124 w 205"/>
                    <a:gd name="T73" fmla="*/ 201 h 341"/>
                    <a:gd name="T74" fmla="*/ 118 w 205"/>
                    <a:gd name="T75" fmla="*/ 167 h 341"/>
                    <a:gd name="T76" fmla="*/ 96 w 205"/>
                    <a:gd name="T77" fmla="*/ 156 h 341"/>
                    <a:gd name="T78" fmla="*/ 86 w 205"/>
                    <a:gd name="T79" fmla="*/ 142 h 341"/>
                    <a:gd name="T80" fmla="*/ 69 w 205"/>
                    <a:gd name="T81" fmla="*/ 134 h 341"/>
                    <a:gd name="T82" fmla="*/ 78 w 205"/>
                    <a:gd name="T83" fmla="*/ 164 h 341"/>
                    <a:gd name="T84" fmla="*/ 59 w 205"/>
                    <a:gd name="T85" fmla="*/ 178 h 341"/>
                    <a:gd name="T86" fmla="*/ 47 w 205"/>
                    <a:gd name="T87" fmla="*/ 145 h 341"/>
                    <a:gd name="T88" fmla="*/ 37 w 205"/>
                    <a:gd name="T89" fmla="*/ 137 h 341"/>
                    <a:gd name="T90" fmla="*/ 37 w 205"/>
                    <a:gd name="T91" fmla="*/ 117 h 341"/>
                    <a:gd name="T92" fmla="*/ 24 w 205"/>
                    <a:gd name="T93" fmla="*/ 95 h 341"/>
                    <a:gd name="T94" fmla="*/ 8 w 205"/>
                    <a:gd name="T95" fmla="*/ 81 h 341"/>
                    <a:gd name="T96" fmla="*/ 0 w 205"/>
                    <a:gd name="T97" fmla="*/ 67 h 341"/>
                    <a:gd name="T98" fmla="*/ 4 w 205"/>
                    <a:gd name="T99" fmla="*/ 56 h 341"/>
                    <a:gd name="T100" fmla="*/ 16 w 205"/>
                    <a:gd name="T101" fmla="*/ 61 h 341"/>
                    <a:gd name="T102" fmla="*/ 20 w 205"/>
                    <a:gd name="T103" fmla="*/ 47 h 341"/>
                    <a:gd name="T104" fmla="*/ 16 w 205"/>
                    <a:gd name="T105" fmla="*/ 28 h 341"/>
                    <a:gd name="T106" fmla="*/ 14 w 205"/>
                    <a:gd name="T107" fmla="*/ 0 h 3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2" name="Freeform 22">
                  <a:extLst>
                    <a:ext uri="{FF2B5EF4-FFF2-40B4-BE49-F238E27FC236}">
                      <a16:creationId xmlns:a16="http://schemas.microsoft.com/office/drawing/2014/main" id="{49087A2A-1773-4F12-BBD0-FC48DCC05B9A}"/>
                    </a:ext>
                  </a:extLst>
                </p:cNvPr>
                <p:cNvSpPr>
                  <a:spLocks/>
                </p:cNvSpPr>
                <p:nvPr/>
              </p:nvSpPr>
              <p:spPr bwMode="auto">
                <a:xfrm>
                  <a:off x="4619" y="1452"/>
                  <a:ext cx="150" cy="289"/>
                </a:xfrm>
                <a:custGeom>
                  <a:avLst/>
                  <a:gdLst>
                    <a:gd name="T0" fmla="*/ 31 w 150"/>
                    <a:gd name="T1" fmla="*/ 0 h 289"/>
                    <a:gd name="T2" fmla="*/ 60 w 150"/>
                    <a:gd name="T3" fmla="*/ 20 h 289"/>
                    <a:gd name="T4" fmla="*/ 77 w 150"/>
                    <a:gd name="T5" fmla="*/ 36 h 289"/>
                    <a:gd name="T6" fmla="*/ 89 w 150"/>
                    <a:gd name="T7" fmla="*/ 62 h 289"/>
                    <a:gd name="T8" fmla="*/ 99 w 150"/>
                    <a:gd name="T9" fmla="*/ 62 h 289"/>
                    <a:gd name="T10" fmla="*/ 97 w 150"/>
                    <a:gd name="T11" fmla="*/ 78 h 289"/>
                    <a:gd name="T12" fmla="*/ 108 w 150"/>
                    <a:gd name="T13" fmla="*/ 89 h 289"/>
                    <a:gd name="T14" fmla="*/ 116 w 150"/>
                    <a:gd name="T15" fmla="*/ 106 h 289"/>
                    <a:gd name="T16" fmla="*/ 135 w 150"/>
                    <a:gd name="T17" fmla="*/ 140 h 289"/>
                    <a:gd name="T18" fmla="*/ 149 w 150"/>
                    <a:gd name="T19" fmla="*/ 179 h 289"/>
                    <a:gd name="T20" fmla="*/ 124 w 150"/>
                    <a:gd name="T21" fmla="*/ 176 h 289"/>
                    <a:gd name="T22" fmla="*/ 104 w 150"/>
                    <a:gd name="T23" fmla="*/ 171 h 289"/>
                    <a:gd name="T24" fmla="*/ 118 w 150"/>
                    <a:gd name="T25" fmla="*/ 199 h 289"/>
                    <a:gd name="T26" fmla="*/ 118 w 150"/>
                    <a:gd name="T27" fmla="*/ 215 h 289"/>
                    <a:gd name="T28" fmla="*/ 118 w 150"/>
                    <a:gd name="T29" fmla="*/ 232 h 289"/>
                    <a:gd name="T30" fmla="*/ 110 w 150"/>
                    <a:gd name="T31" fmla="*/ 224 h 289"/>
                    <a:gd name="T32" fmla="*/ 101 w 150"/>
                    <a:gd name="T33" fmla="*/ 210 h 289"/>
                    <a:gd name="T34" fmla="*/ 83 w 150"/>
                    <a:gd name="T35" fmla="*/ 193 h 289"/>
                    <a:gd name="T36" fmla="*/ 74 w 150"/>
                    <a:gd name="T37" fmla="*/ 185 h 289"/>
                    <a:gd name="T38" fmla="*/ 58 w 150"/>
                    <a:gd name="T39" fmla="*/ 193 h 289"/>
                    <a:gd name="T40" fmla="*/ 48 w 150"/>
                    <a:gd name="T41" fmla="*/ 199 h 289"/>
                    <a:gd name="T42" fmla="*/ 54 w 150"/>
                    <a:gd name="T43" fmla="*/ 213 h 289"/>
                    <a:gd name="T44" fmla="*/ 70 w 150"/>
                    <a:gd name="T45" fmla="*/ 224 h 289"/>
                    <a:gd name="T46" fmla="*/ 85 w 150"/>
                    <a:gd name="T47" fmla="*/ 235 h 289"/>
                    <a:gd name="T48" fmla="*/ 91 w 150"/>
                    <a:gd name="T49" fmla="*/ 254 h 289"/>
                    <a:gd name="T50" fmla="*/ 89 w 150"/>
                    <a:gd name="T51" fmla="*/ 280 h 289"/>
                    <a:gd name="T52" fmla="*/ 89 w 150"/>
                    <a:gd name="T53" fmla="*/ 288 h 289"/>
                    <a:gd name="T54" fmla="*/ 83 w 150"/>
                    <a:gd name="T55" fmla="*/ 288 h 289"/>
                    <a:gd name="T56" fmla="*/ 74 w 150"/>
                    <a:gd name="T57" fmla="*/ 280 h 289"/>
                    <a:gd name="T58" fmla="*/ 70 w 150"/>
                    <a:gd name="T59" fmla="*/ 277 h 289"/>
                    <a:gd name="T60" fmla="*/ 64 w 150"/>
                    <a:gd name="T61" fmla="*/ 271 h 289"/>
                    <a:gd name="T62" fmla="*/ 58 w 150"/>
                    <a:gd name="T63" fmla="*/ 285 h 289"/>
                    <a:gd name="T64" fmla="*/ 48 w 150"/>
                    <a:gd name="T65" fmla="*/ 288 h 289"/>
                    <a:gd name="T66" fmla="*/ 41 w 150"/>
                    <a:gd name="T67" fmla="*/ 277 h 289"/>
                    <a:gd name="T68" fmla="*/ 41 w 150"/>
                    <a:gd name="T69" fmla="*/ 252 h 289"/>
                    <a:gd name="T70" fmla="*/ 39 w 150"/>
                    <a:gd name="T71" fmla="*/ 238 h 289"/>
                    <a:gd name="T72" fmla="*/ 29 w 150"/>
                    <a:gd name="T73" fmla="*/ 229 h 289"/>
                    <a:gd name="T74" fmla="*/ 19 w 150"/>
                    <a:gd name="T75" fmla="*/ 243 h 289"/>
                    <a:gd name="T76" fmla="*/ 4 w 150"/>
                    <a:gd name="T77" fmla="*/ 243 h 289"/>
                    <a:gd name="T78" fmla="*/ 0 w 150"/>
                    <a:gd name="T79" fmla="*/ 232 h 289"/>
                    <a:gd name="T80" fmla="*/ 4 w 150"/>
                    <a:gd name="T81" fmla="*/ 204 h 289"/>
                    <a:gd name="T82" fmla="*/ 15 w 150"/>
                    <a:gd name="T83" fmla="*/ 187 h 289"/>
                    <a:gd name="T84" fmla="*/ 14 w 150"/>
                    <a:gd name="T85" fmla="*/ 143 h 289"/>
                    <a:gd name="T86" fmla="*/ 14 w 150"/>
                    <a:gd name="T87" fmla="*/ 131 h 289"/>
                    <a:gd name="T88" fmla="*/ 25 w 150"/>
                    <a:gd name="T89" fmla="*/ 129 h 289"/>
                    <a:gd name="T90" fmla="*/ 35 w 150"/>
                    <a:gd name="T91" fmla="*/ 140 h 289"/>
                    <a:gd name="T92" fmla="*/ 52 w 150"/>
                    <a:gd name="T93" fmla="*/ 145 h 289"/>
                    <a:gd name="T94" fmla="*/ 52 w 150"/>
                    <a:gd name="T95" fmla="*/ 126 h 289"/>
                    <a:gd name="T96" fmla="*/ 45 w 150"/>
                    <a:gd name="T97" fmla="*/ 115 h 289"/>
                    <a:gd name="T98" fmla="*/ 41 w 150"/>
                    <a:gd name="T99" fmla="*/ 106 h 289"/>
                    <a:gd name="T100" fmla="*/ 46 w 150"/>
                    <a:gd name="T101" fmla="*/ 106 h 289"/>
                    <a:gd name="T102" fmla="*/ 50 w 150"/>
                    <a:gd name="T103" fmla="*/ 106 h 289"/>
                    <a:gd name="T104" fmla="*/ 54 w 150"/>
                    <a:gd name="T105" fmla="*/ 106 h 289"/>
                    <a:gd name="T106" fmla="*/ 58 w 150"/>
                    <a:gd name="T107" fmla="*/ 106 h 289"/>
                    <a:gd name="T108" fmla="*/ 64 w 150"/>
                    <a:gd name="T109" fmla="*/ 98 h 289"/>
                    <a:gd name="T110" fmla="*/ 62 w 150"/>
                    <a:gd name="T111" fmla="*/ 89 h 289"/>
                    <a:gd name="T112" fmla="*/ 56 w 150"/>
                    <a:gd name="T113" fmla="*/ 70 h 289"/>
                    <a:gd name="T114" fmla="*/ 45 w 150"/>
                    <a:gd name="T115" fmla="*/ 50 h 289"/>
                    <a:gd name="T116" fmla="*/ 29 w 150"/>
                    <a:gd name="T117" fmla="*/ 39 h 289"/>
                    <a:gd name="T118" fmla="*/ 23 w 150"/>
                    <a:gd name="T119" fmla="*/ 28 h 289"/>
                    <a:gd name="T120" fmla="*/ 31 w 150"/>
                    <a:gd name="T121" fmla="*/ 0 h 2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3" name="Freeform 23">
                  <a:extLst>
                    <a:ext uri="{FF2B5EF4-FFF2-40B4-BE49-F238E27FC236}">
                      <a16:creationId xmlns:a16="http://schemas.microsoft.com/office/drawing/2014/main" id="{9C1EA05F-F2B2-4280-8B1A-E1D99274AC34}"/>
                    </a:ext>
                  </a:extLst>
                </p:cNvPr>
                <p:cNvSpPr>
                  <a:spLocks/>
                </p:cNvSpPr>
                <p:nvPr/>
              </p:nvSpPr>
              <p:spPr bwMode="auto">
                <a:xfrm>
                  <a:off x="4448" y="1104"/>
                  <a:ext cx="165" cy="237"/>
                </a:xfrm>
                <a:custGeom>
                  <a:avLst/>
                  <a:gdLst>
                    <a:gd name="T0" fmla="*/ 0 w 165"/>
                    <a:gd name="T1" fmla="*/ 0 h 237"/>
                    <a:gd name="T2" fmla="*/ 16 w 165"/>
                    <a:gd name="T3" fmla="*/ 0 h 237"/>
                    <a:gd name="T4" fmla="*/ 21 w 165"/>
                    <a:gd name="T5" fmla="*/ 17 h 237"/>
                    <a:gd name="T6" fmla="*/ 43 w 165"/>
                    <a:gd name="T7" fmla="*/ 42 h 237"/>
                    <a:gd name="T8" fmla="*/ 53 w 165"/>
                    <a:gd name="T9" fmla="*/ 69 h 237"/>
                    <a:gd name="T10" fmla="*/ 68 w 165"/>
                    <a:gd name="T11" fmla="*/ 72 h 237"/>
                    <a:gd name="T12" fmla="*/ 80 w 165"/>
                    <a:gd name="T13" fmla="*/ 78 h 237"/>
                    <a:gd name="T14" fmla="*/ 90 w 165"/>
                    <a:gd name="T15" fmla="*/ 89 h 237"/>
                    <a:gd name="T16" fmla="*/ 102 w 165"/>
                    <a:gd name="T17" fmla="*/ 89 h 237"/>
                    <a:gd name="T18" fmla="*/ 115 w 165"/>
                    <a:gd name="T19" fmla="*/ 106 h 237"/>
                    <a:gd name="T20" fmla="*/ 127 w 165"/>
                    <a:gd name="T21" fmla="*/ 119 h 237"/>
                    <a:gd name="T22" fmla="*/ 141 w 165"/>
                    <a:gd name="T23" fmla="*/ 128 h 237"/>
                    <a:gd name="T24" fmla="*/ 139 w 165"/>
                    <a:gd name="T25" fmla="*/ 136 h 237"/>
                    <a:gd name="T26" fmla="*/ 131 w 165"/>
                    <a:gd name="T27" fmla="*/ 142 h 237"/>
                    <a:gd name="T28" fmla="*/ 123 w 165"/>
                    <a:gd name="T29" fmla="*/ 142 h 237"/>
                    <a:gd name="T30" fmla="*/ 119 w 165"/>
                    <a:gd name="T31" fmla="*/ 150 h 237"/>
                    <a:gd name="T32" fmla="*/ 135 w 165"/>
                    <a:gd name="T33" fmla="*/ 167 h 237"/>
                    <a:gd name="T34" fmla="*/ 146 w 165"/>
                    <a:gd name="T35" fmla="*/ 183 h 237"/>
                    <a:gd name="T36" fmla="*/ 164 w 165"/>
                    <a:gd name="T37" fmla="*/ 200 h 237"/>
                    <a:gd name="T38" fmla="*/ 152 w 165"/>
                    <a:gd name="T39" fmla="*/ 219 h 237"/>
                    <a:gd name="T40" fmla="*/ 143 w 165"/>
                    <a:gd name="T41" fmla="*/ 225 h 237"/>
                    <a:gd name="T42" fmla="*/ 144 w 165"/>
                    <a:gd name="T43" fmla="*/ 236 h 237"/>
                    <a:gd name="T44" fmla="*/ 127 w 165"/>
                    <a:gd name="T45" fmla="*/ 236 h 237"/>
                    <a:gd name="T46" fmla="*/ 121 w 165"/>
                    <a:gd name="T47" fmla="*/ 228 h 237"/>
                    <a:gd name="T48" fmla="*/ 107 w 165"/>
                    <a:gd name="T49" fmla="*/ 205 h 237"/>
                    <a:gd name="T50" fmla="*/ 98 w 165"/>
                    <a:gd name="T51" fmla="*/ 186 h 237"/>
                    <a:gd name="T52" fmla="*/ 82 w 165"/>
                    <a:gd name="T53" fmla="*/ 153 h 237"/>
                    <a:gd name="T54" fmla="*/ 64 w 165"/>
                    <a:gd name="T55" fmla="*/ 128 h 237"/>
                    <a:gd name="T56" fmla="*/ 45 w 165"/>
                    <a:gd name="T57" fmla="*/ 92 h 237"/>
                    <a:gd name="T58" fmla="*/ 33 w 165"/>
                    <a:gd name="T59" fmla="*/ 81 h 237"/>
                    <a:gd name="T60" fmla="*/ 23 w 165"/>
                    <a:gd name="T61" fmla="*/ 72 h 237"/>
                    <a:gd name="T62" fmla="*/ 20 w 165"/>
                    <a:gd name="T63" fmla="*/ 53 h 237"/>
                    <a:gd name="T64" fmla="*/ 2 w 165"/>
                    <a:gd name="T65" fmla="*/ 36 h 237"/>
                    <a:gd name="T66" fmla="*/ 2 w 165"/>
                    <a:gd name="T67" fmla="*/ 25 h 237"/>
                    <a:gd name="T68" fmla="*/ 0 w 165"/>
                    <a:gd name="T69" fmla="*/ 0 h 2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4115" name="Group 24">
                <a:extLst>
                  <a:ext uri="{FF2B5EF4-FFF2-40B4-BE49-F238E27FC236}">
                    <a16:creationId xmlns:a16="http://schemas.microsoft.com/office/drawing/2014/main" id="{44D20A95-8057-4612-95FA-240E03F01DA0}"/>
                  </a:ext>
                </a:extLst>
              </p:cNvPr>
              <p:cNvGrpSpPr>
                <a:grpSpLocks/>
              </p:cNvGrpSpPr>
              <p:nvPr/>
            </p:nvGrpSpPr>
            <p:grpSpPr bwMode="auto">
              <a:xfrm>
                <a:off x="2314" y="617"/>
                <a:ext cx="2387" cy="2766"/>
                <a:chOff x="2314" y="617"/>
                <a:chExt cx="2387" cy="2766"/>
              </a:xfrm>
            </p:grpSpPr>
            <p:sp>
              <p:nvSpPr>
                <p:cNvPr id="4116" name="Freeform 25">
                  <a:extLst>
                    <a:ext uri="{FF2B5EF4-FFF2-40B4-BE49-F238E27FC236}">
                      <a16:creationId xmlns:a16="http://schemas.microsoft.com/office/drawing/2014/main" id="{ADDA6836-DB2B-4F8B-8A0C-2190214F002D}"/>
                    </a:ext>
                  </a:extLst>
                </p:cNvPr>
                <p:cNvSpPr>
                  <a:spLocks/>
                </p:cNvSpPr>
                <p:nvPr/>
              </p:nvSpPr>
              <p:spPr bwMode="auto">
                <a:xfrm>
                  <a:off x="2314" y="1584"/>
                  <a:ext cx="1187" cy="1799"/>
                </a:xfrm>
                <a:custGeom>
                  <a:avLst/>
                  <a:gdLst>
                    <a:gd name="T0" fmla="*/ 906 w 1187"/>
                    <a:gd name="T1" fmla="*/ 290 h 1799"/>
                    <a:gd name="T2" fmla="*/ 1017 w 1187"/>
                    <a:gd name="T3" fmla="*/ 589 h 1799"/>
                    <a:gd name="T4" fmla="*/ 1062 w 1187"/>
                    <a:gd name="T5" fmla="*/ 664 h 1799"/>
                    <a:gd name="T6" fmla="*/ 1159 w 1187"/>
                    <a:gd name="T7" fmla="*/ 645 h 1799"/>
                    <a:gd name="T8" fmla="*/ 1184 w 1187"/>
                    <a:gd name="T9" fmla="*/ 718 h 1799"/>
                    <a:gd name="T10" fmla="*/ 1067 w 1187"/>
                    <a:gd name="T11" fmla="*/ 919 h 1799"/>
                    <a:gd name="T12" fmla="*/ 972 w 1187"/>
                    <a:gd name="T13" fmla="*/ 1150 h 1799"/>
                    <a:gd name="T14" fmla="*/ 986 w 1187"/>
                    <a:gd name="T15" fmla="*/ 1234 h 1799"/>
                    <a:gd name="T16" fmla="*/ 986 w 1187"/>
                    <a:gd name="T17" fmla="*/ 1318 h 1799"/>
                    <a:gd name="T18" fmla="*/ 943 w 1187"/>
                    <a:gd name="T19" fmla="*/ 1349 h 1799"/>
                    <a:gd name="T20" fmla="*/ 881 w 1187"/>
                    <a:gd name="T21" fmla="*/ 1463 h 1799"/>
                    <a:gd name="T22" fmla="*/ 857 w 1187"/>
                    <a:gd name="T23" fmla="*/ 1561 h 1799"/>
                    <a:gd name="T24" fmla="*/ 799 w 1187"/>
                    <a:gd name="T25" fmla="*/ 1695 h 1799"/>
                    <a:gd name="T26" fmla="*/ 766 w 1187"/>
                    <a:gd name="T27" fmla="*/ 1725 h 1799"/>
                    <a:gd name="T28" fmla="*/ 694 w 1187"/>
                    <a:gd name="T29" fmla="*/ 1792 h 1799"/>
                    <a:gd name="T30" fmla="*/ 607 w 1187"/>
                    <a:gd name="T31" fmla="*/ 1770 h 1799"/>
                    <a:gd name="T32" fmla="*/ 597 w 1187"/>
                    <a:gd name="T33" fmla="*/ 1706 h 1799"/>
                    <a:gd name="T34" fmla="*/ 558 w 1187"/>
                    <a:gd name="T35" fmla="*/ 1617 h 1799"/>
                    <a:gd name="T36" fmla="*/ 550 w 1187"/>
                    <a:gd name="T37" fmla="*/ 1541 h 1799"/>
                    <a:gd name="T38" fmla="*/ 539 w 1187"/>
                    <a:gd name="T39" fmla="*/ 1491 h 1799"/>
                    <a:gd name="T40" fmla="*/ 502 w 1187"/>
                    <a:gd name="T41" fmla="*/ 1435 h 1799"/>
                    <a:gd name="T42" fmla="*/ 478 w 1187"/>
                    <a:gd name="T43" fmla="*/ 1362 h 1799"/>
                    <a:gd name="T44" fmla="*/ 511 w 1187"/>
                    <a:gd name="T45" fmla="*/ 1240 h 1799"/>
                    <a:gd name="T46" fmla="*/ 496 w 1187"/>
                    <a:gd name="T47" fmla="*/ 1067 h 1799"/>
                    <a:gd name="T48" fmla="*/ 443 w 1187"/>
                    <a:gd name="T49" fmla="*/ 980 h 1799"/>
                    <a:gd name="T50" fmla="*/ 436 w 1187"/>
                    <a:gd name="T51" fmla="*/ 843 h 1799"/>
                    <a:gd name="T52" fmla="*/ 360 w 1187"/>
                    <a:gd name="T53" fmla="*/ 793 h 1799"/>
                    <a:gd name="T54" fmla="*/ 261 w 1187"/>
                    <a:gd name="T55" fmla="*/ 807 h 1799"/>
                    <a:gd name="T56" fmla="*/ 56 w 1187"/>
                    <a:gd name="T57" fmla="*/ 698 h 1799"/>
                    <a:gd name="T58" fmla="*/ 10 w 1187"/>
                    <a:gd name="T59" fmla="*/ 522 h 1799"/>
                    <a:gd name="T60" fmla="*/ 47 w 1187"/>
                    <a:gd name="T61" fmla="*/ 396 h 1799"/>
                    <a:gd name="T62" fmla="*/ 115 w 1187"/>
                    <a:gd name="T63" fmla="*/ 260 h 1799"/>
                    <a:gd name="T64" fmla="*/ 216 w 1187"/>
                    <a:gd name="T65" fmla="*/ 156 h 1799"/>
                    <a:gd name="T66" fmla="*/ 292 w 1187"/>
                    <a:gd name="T67" fmla="*/ 47 h 1799"/>
                    <a:gd name="T68" fmla="*/ 362 w 1187"/>
                    <a:gd name="T69" fmla="*/ 75 h 1799"/>
                    <a:gd name="T70" fmla="*/ 437 w 1187"/>
                    <a:gd name="T71" fmla="*/ 28 h 1799"/>
                    <a:gd name="T72" fmla="*/ 490 w 1187"/>
                    <a:gd name="T73" fmla="*/ 6 h 1799"/>
                    <a:gd name="T74" fmla="*/ 531 w 1187"/>
                    <a:gd name="T75" fmla="*/ 61 h 1799"/>
                    <a:gd name="T76" fmla="*/ 612 w 1187"/>
                    <a:gd name="T77" fmla="*/ 151 h 1799"/>
                    <a:gd name="T78" fmla="*/ 669 w 1187"/>
                    <a:gd name="T79" fmla="*/ 109 h 1799"/>
                    <a:gd name="T80" fmla="*/ 754 w 1187"/>
                    <a:gd name="T81" fmla="*/ 140 h 1799"/>
                    <a:gd name="T82" fmla="*/ 848 w 1187"/>
                    <a:gd name="T83" fmla="*/ 137 h 17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4117" name="Group 26">
                  <a:extLst>
                    <a:ext uri="{FF2B5EF4-FFF2-40B4-BE49-F238E27FC236}">
                      <a16:creationId xmlns:a16="http://schemas.microsoft.com/office/drawing/2014/main" id="{3B32801F-492C-486B-9E1C-2F2F9D5E5AC3}"/>
                    </a:ext>
                  </a:extLst>
                </p:cNvPr>
                <p:cNvGrpSpPr>
                  <a:grpSpLocks/>
                </p:cNvGrpSpPr>
                <p:nvPr/>
              </p:nvGrpSpPr>
              <p:grpSpPr bwMode="auto">
                <a:xfrm>
                  <a:off x="2395" y="617"/>
                  <a:ext cx="526" cy="620"/>
                  <a:chOff x="2395" y="617"/>
                  <a:chExt cx="526" cy="620"/>
                </a:xfrm>
              </p:grpSpPr>
              <p:grpSp>
                <p:nvGrpSpPr>
                  <p:cNvPr id="4120" name="Group 27">
                    <a:extLst>
                      <a:ext uri="{FF2B5EF4-FFF2-40B4-BE49-F238E27FC236}">
                        <a16:creationId xmlns:a16="http://schemas.microsoft.com/office/drawing/2014/main" id="{B9FE5246-F2BE-4047-8A65-7E5D426D43F6}"/>
                      </a:ext>
                    </a:extLst>
                  </p:cNvPr>
                  <p:cNvGrpSpPr>
                    <a:grpSpLocks/>
                  </p:cNvGrpSpPr>
                  <p:nvPr/>
                </p:nvGrpSpPr>
                <p:grpSpPr bwMode="auto">
                  <a:xfrm>
                    <a:off x="2603" y="1004"/>
                    <a:ext cx="165" cy="233"/>
                    <a:chOff x="2603" y="1004"/>
                    <a:chExt cx="165" cy="233"/>
                  </a:xfrm>
                </p:grpSpPr>
                <p:sp>
                  <p:nvSpPr>
                    <p:cNvPr id="4122" name="Freeform 28">
                      <a:extLst>
                        <a:ext uri="{FF2B5EF4-FFF2-40B4-BE49-F238E27FC236}">
                          <a16:creationId xmlns:a16="http://schemas.microsoft.com/office/drawing/2014/main" id="{B872EDAF-9913-474C-8848-16D9613F199C}"/>
                        </a:ext>
                      </a:extLst>
                    </p:cNvPr>
                    <p:cNvSpPr>
                      <a:spLocks/>
                    </p:cNvSpPr>
                    <p:nvPr/>
                  </p:nvSpPr>
                  <p:spPr bwMode="auto">
                    <a:xfrm>
                      <a:off x="2603" y="1089"/>
                      <a:ext cx="78" cy="132"/>
                    </a:xfrm>
                    <a:custGeom>
                      <a:avLst/>
                      <a:gdLst>
                        <a:gd name="T0" fmla="*/ 18 w 78"/>
                        <a:gd name="T1" fmla="*/ 40 h 132"/>
                        <a:gd name="T2" fmla="*/ 24 w 78"/>
                        <a:gd name="T3" fmla="*/ 26 h 132"/>
                        <a:gd name="T4" fmla="*/ 38 w 78"/>
                        <a:gd name="T5" fmla="*/ 26 h 132"/>
                        <a:gd name="T6" fmla="*/ 57 w 78"/>
                        <a:gd name="T7" fmla="*/ 0 h 132"/>
                        <a:gd name="T8" fmla="*/ 63 w 78"/>
                        <a:gd name="T9" fmla="*/ 17 h 132"/>
                        <a:gd name="T10" fmla="*/ 73 w 78"/>
                        <a:gd name="T11" fmla="*/ 17 h 132"/>
                        <a:gd name="T12" fmla="*/ 77 w 78"/>
                        <a:gd name="T13" fmla="*/ 26 h 132"/>
                        <a:gd name="T14" fmla="*/ 71 w 78"/>
                        <a:gd name="T15" fmla="*/ 40 h 132"/>
                        <a:gd name="T16" fmla="*/ 63 w 78"/>
                        <a:gd name="T17" fmla="*/ 46 h 132"/>
                        <a:gd name="T18" fmla="*/ 63 w 78"/>
                        <a:gd name="T19" fmla="*/ 57 h 132"/>
                        <a:gd name="T20" fmla="*/ 61 w 78"/>
                        <a:gd name="T21" fmla="*/ 63 h 132"/>
                        <a:gd name="T22" fmla="*/ 59 w 78"/>
                        <a:gd name="T23" fmla="*/ 71 h 132"/>
                        <a:gd name="T24" fmla="*/ 63 w 78"/>
                        <a:gd name="T25" fmla="*/ 83 h 132"/>
                        <a:gd name="T26" fmla="*/ 57 w 78"/>
                        <a:gd name="T27" fmla="*/ 94 h 132"/>
                        <a:gd name="T28" fmla="*/ 51 w 78"/>
                        <a:gd name="T29" fmla="*/ 100 h 132"/>
                        <a:gd name="T30" fmla="*/ 45 w 78"/>
                        <a:gd name="T31" fmla="*/ 100 h 132"/>
                        <a:gd name="T32" fmla="*/ 43 w 78"/>
                        <a:gd name="T33" fmla="*/ 103 h 132"/>
                        <a:gd name="T34" fmla="*/ 41 w 78"/>
                        <a:gd name="T35" fmla="*/ 111 h 132"/>
                        <a:gd name="T36" fmla="*/ 32 w 78"/>
                        <a:gd name="T37" fmla="*/ 114 h 132"/>
                        <a:gd name="T38" fmla="*/ 30 w 78"/>
                        <a:gd name="T39" fmla="*/ 111 h 132"/>
                        <a:gd name="T40" fmla="*/ 22 w 78"/>
                        <a:gd name="T41" fmla="*/ 120 h 132"/>
                        <a:gd name="T42" fmla="*/ 20 w 78"/>
                        <a:gd name="T43" fmla="*/ 122 h 132"/>
                        <a:gd name="T44" fmla="*/ 10 w 78"/>
                        <a:gd name="T45" fmla="*/ 131 h 132"/>
                        <a:gd name="T46" fmla="*/ 6 w 78"/>
                        <a:gd name="T47" fmla="*/ 131 h 132"/>
                        <a:gd name="T48" fmla="*/ 4 w 78"/>
                        <a:gd name="T49" fmla="*/ 125 h 132"/>
                        <a:gd name="T50" fmla="*/ 2 w 78"/>
                        <a:gd name="T51" fmla="*/ 111 h 132"/>
                        <a:gd name="T52" fmla="*/ 0 w 78"/>
                        <a:gd name="T53" fmla="*/ 108 h 132"/>
                        <a:gd name="T54" fmla="*/ 0 w 78"/>
                        <a:gd name="T55" fmla="*/ 97 h 132"/>
                        <a:gd name="T56" fmla="*/ 6 w 78"/>
                        <a:gd name="T57" fmla="*/ 91 h 132"/>
                        <a:gd name="T58" fmla="*/ 12 w 78"/>
                        <a:gd name="T59" fmla="*/ 85 h 132"/>
                        <a:gd name="T60" fmla="*/ 16 w 78"/>
                        <a:gd name="T61" fmla="*/ 74 h 132"/>
                        <a:gd name="T62" fmla="*/ 22 w 78"/>
                        <a:gd name="T63" fmla="*/ 74 h 132"/>
                        <a:gd name="T64" fmla="*/ 26 w 78"/>
                        <a:gd name="T65" fmla="*/ 77 h 132"/>
                        <a:gd name="T66" fmla="*/ 32 w 78"/>
                        <a:gd name="T67" fmla="*/ 74 h 132"/>
                        <a:gd name="T68" fmla="*/ 26 w 78"/>
                        <a:gd name="T69" fmla="*/ 71 h 132"/>
                        <a:gd name="T70" fmla="*/ 18 w 78"/>
                        <a:gd name="T71" fmla="*/ 40 h 1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23" name="Freeform 29">
                      <a:extLst>
                        <a:ext uri="{FF2B5EF4-FFF2-40B4-BE49-F238E27FC236}">
                          <a16:creationId xmlns:a16="http://schemas.microsoft.com/office/drawing/2014/main" id="{B22D6050-B15D-41F6-A874-EFE120D5B800}"/>
                        </a:ext>
                      </a:extLst>
                    </p:cNvPr>
                    <p:cNvSpPr>
                      <a:spLocks/>
                    </p:cNvSpPr>
                    <p:nvPr/>
                  </p:nvSpPr>
                  <p:spPr bwMode="auto">
                    <a:xfrm>
                      <a:off x="2674" y="1004"/>
                      <a:ext cx="94" cy="233"/>
                    </a:xfrm>
                    <a:custGeom>
                      <a:avLst/>
                      <a:gdLst>
                        <a:gd name="T0" fmla="*/ 36 w 94"/>
                        <a:gd name="T1" fmla="*/ 25 h 233"/>
                        <a:gd name="T2" fmla="*/ 57 w 94"/>
                        <a:gd name="T3" fmla="*/ 22 h 233"/>
                        <a:gd name="T4" fmla="*/ 65 w 94"/>
                        <a:gd name="T5" fmla="*/ 14 h 233"/>
                        <a:gd name="T6" fmla="*/ 75 w 94"/>
                        <a:gd name="T7" fmla="*/ 6 h 233"/>
                        <a:gd name="T8" fmla="*/ 93 w 94"/>
                        <a:gd name="T9" fmla="*/ 3 h 233"/>
                        <a:gd name="T10" fmla="*/ 87 w 94"/>
                        <a:gd name="T11" fmla="*/ 22 h 233"/>
                        <a:gd name="T12" fmla="*/ 79 w 94"/>
                        <a:gd name="T13" fmla="*/ 28 h 233"/>
                        <a:gd name="T14" fmla="*/ 67 w 94"/>
                        <a:gd name="T15" fmla="*/ 45 h 233"/>
                        <a:gd name="T16" fmla="*/ 81 w 94"/>
                        <a:gd name="T17" fmla="*/ 45 h 233"/>
                        <a:gd name="T18" fmla="*/ 93 w 94"/>
                        <a:gd name="T19" fmla="*/ 45 h 233"/>
                        <a:gd name="T20" fmla="*/ 85 w 94"/>
                        <a:gd name="T21" fmla="*/ 64 h 233"/>
                        <a:gd name="T22" fmla="*/ 71 w 94"/>
                        <a:gd name="T23" fmla="*/ 73 h 233"/>
                        <a:gd name="T24" fmla="*/ 69 w 94"/>
                        <a:gd name="T25" fmla="*/ 87 h 233"/>
                        <a:gd name="T26" fmla="*/ 81 w 94"/>
                        <a:gd name="T27" fmla="*/ 106 h 233"/>
                        <a:gd name="T28" fmla="*/ 87 w 94"/>
                        <a:gd name="T29" fmla="*/ 126 h 233"/>
                        <a:gd name="T30" fmla="*/ 93 w 94"/>
                        <a:gd name="T31" fmla="*/ 151 h 233"/>
                        <a:gd name="T32" fmla="*/ 89 w 94"/>
                        <a:gd name="T33" fmla="*/ 182 h 233"/>
                        <a:gd name="T34" fmla="*/ 79 w 94"/>
                        <a:gd name="T35" fmla="*/ 196 h 233"/>
                        <a:gd name="T36" fmla="*/ 87 w 94"/>
                        <a:gd name="T37" fmla="*/ 218 h 233"/>
                        <a:gd name="T38" fmla="*/ 65 w 94"/>
                        <a:gd name="T39" fmla="*/ 218 h 233"/>
                        <a:gd name="T40" fmla="*/ 53 w 94"/>
                        <a:gd name="T41" fmla="*/ 215 h 233"/>
                        <a:gd name="T42" fmla="*/ 36 w 94"/>
                        <a:gd name="T43" fmla="*/ 224 h 233"/>
                        <a:gd name="T44" fmla="*/ 26 w 94"/>
                        <a:gd name="T45" fmla="*/ 226 h 233"/>
                        <a:gd name="T46" fmla="*/ 14 w 94"/>
                        <a:gd name="T47" fmla="*/ 229 h 233"/>
                        <a:gd name="T48" fmla="*/ 4 w 94"/>
                        <a:gd name="T49" fmla="*/ 221 h 233"/>
                        <a:gd name="T50" fmla="*/ 0 w 94"/>
                        <a:gd name="T51" fmla="*/ 207 h 233"/>
                        <a:gd name="T52" fmla="*/ 10 w 94"/>
                        <a:gd name="T53" fmla="*/ 193 h 233"/>
                        <a:gd name="T54" fmla="*/ 24 w 94"/>
                        <a:gd name="T55" fmla="*/ 190 h 233"/>
                        <a:gd name="T56" fmla="*/ 16 w 94"/>
                        <a:gd name="T57" fmla="*/ 182 h 233"/>
                        <a:gd name="T58" fmla="*/ 16 w 94"/>
                        <a:gd name="T59" fmla="*/ 168 h 233"/>
                        <a:gd name="T60" fmla="*/ 28 w 94"/>
                        <a:gd name="T61" fmla="*/ 159 h 233"/>
                        <a:gd name="T62" fmla="*/ 38 w 94"/>
                        <a:gd name="T63" fmla="*/ 157 h 233"/>
                        <a:gd name="T64" fmla="*/ 44 w 94"/>
                        <a:gd name="T65" fmla="*/ 131 h 233"/>
                        <a:gd name="T66" fmla="*/ 49 w 94"/>
                        <a:gd name="T67" fmla="*/ 106 h 233"/>
                        <a:gd name="T68" fmla="*/ 40 w 94"/>
                        <a:gd name="T69" fmla="*/ 89 h 233"/>
                        <a:gd name="T70" fmla="*/ 20 w 94"/>
                        <a:gd name="T71" fmla="*/ 84 h 233"/>
                        <a:gd name="T72" fmla="*/ 30 w 94"/>
                        <a:gd name="T73" fmla="*/ 34 h 2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121" name="Freeform 30">
                    <a:extLst>
                      <a:ext uri="{FF2B5EF4-FFF2-40B4-BE49-F238E27FC236}">
                        <a16:creationId xmlns:a16="http://schemas.microsoft.com/office/drawing/2014/main" id="{3E304EF4-DE38-4CC5-82FA-FCE7C7BC513C}"/>
                      </a:ext>
                    </a:extLst>
                  </p:cNvPr>
                  <p:cNvSpPr>
                    <a:spLocks/>
                  </p:cNvSpPr>
                  <p:nvPr/>
                </p:nvSpPr>
                <p:spPr bwMode="auto">
                  <a:xfrm>
                    <a:off x="2395" y="617"/>
                    <a:ext cx="526" cy="390"/>
                  </a:xfrm>
                  <a:custGeom>
                    <a:avLst/>
                    <a:gdLst>
                      <a:gd name="T0" fmla="*/ 33 w 526"/>
                      <a:gd name="T1" fmla="*/ 381 h 390"/>
                      <a:gd name="T2" fmla="*/ 53 w 526"/>
                      <a:gd name="T3" fmla="*/ 353 h 390"/>
                      <a:gd name="T4" fmla="*/ 64 w 526"/>
                      <a:gd name="T5" fmla="*/ 344 h 390"/>
                      <a:gd name="T6" fmla="*/ 82 w 526"/>
                      <a:gd name="T7" fmla="*/ 336 h 390"/>
                      <a:gd name="T8" fmla="*/ 95 w 526"/>
                      <a:gd name="T9" fmla="*/ 336 h 390"/>
                      <a:gd name="T10" fmla="*/ 107 w 526"/>
                      <a:gd name="T11" fmla="*/ 325 h 390"/>
                      <a:gd name="T12" fmla="*/ 121 w 526"/>
                      <a:gd name="T13" fmla="*/ 308 h 390"/>
                      <a:gd name="T14" fmla="*/ 134 w 526"/>
                      <a:gd name="T15" fmla="*/ 299 h 390"/>
                      <a:gd name="T16" fmla="*/ 148 w 526"/>
                      <a:gd name="T17" fmla="*/ 291 h 390"/>
                      <a:gd name="T18" fmla="*/ 163 w 526"/>
                      <a:gd name="T19" fmla="*/ 280 h 390"/>
                      <a:gd name="T20" fmla="*/ 183 w 526"/>
                      <a:gd name="T21" fmla="*/ 274 h 390"/>
                      <a:gd name="T22" fmla="*/ 214 w 526"/>
                      <a:gd name="T23" fmla="*/ 280 h 390"/>
                      <a:gd name="T24" fmla="*/ 239 w 526"/>
                      <a:gd name="T25" fmla="*/ 269 h 390"/>
                      <a:gd name="T26" fmla="*/ 253 w 526"/>
                      <a:gd name="T27" fmla="*/ 241 h 390"/>
                      <a:gd name="T28" fmla="*/ 270 w 526"/>
                      <a:gd name="T29" fmla="*/ 218 h 390"/>
                      <a:gd name="T30" fmla="*/ 282 w 526"/>
                      <a:gd name="T31" fmla="*/ 199 h 390"/>
                      <a:gd name="T32" fmla="*/ 292 w 526"/>
                      <a:gd name="T33" fmla="*/ 182 h 390"/>
                      <a:gd name="T34" fmla="*/ 315 w 526"/>
                      <a:gd name="T35" fmla="*/ 165 h 390"/>
                      <a:gd name="T36" fmla="*/ 311 w 526"/>
                      <a:gd name="T37" fmla="*/ 188 h 390"/>
                      <a:gd name="T38" fmla="*/ 329 w 526"/>
                      <a:gd name="T39" fmla="*/ 199 h 390"/>
                      <a:gd name="T40" fmla="*/ 344 w 526"/>
                      <a:gd name="T41" fmla="*/ 190 h 390"/>
                      <a:gd name="T42" fmla="*/ 350 w 526"/>
                      <a:gd name="T43" fmla="*/ 174 h 390"/>
                      <a:gd name="T44" fmla="*/ 356 w 526"/>
                      <a:gd name="T45" fmla="*/ 157 h 390"/>
                      <a:gd name="T46" fmla="*/ 366 w 526"/>
                      <a:gd name="T47" fmla="*/ 140 h 390"/>
                      <a:gd name="T48" fmla="*/ 395 w 526"/>
                      <a:gd name="T49" fmla="*/ 140 h 390"/>
                      <a:gd name="T50" fmla="*/ 424 w 526"/>
                      <a:gd name="T51" fmla="*/ 112 h 390"/>
                      <a:gd name="T52" fmla="*/ 453 w 526"/>
                      <a:gd name="T53" fmla="*/ 92 h 390"/>
                      <a:gd name="T54" fmla="*/ 484 w 526"/>
                      <a:gd name="T55" fmla="*/ 45 h 390"/>
                      <a:gd name="T56" fmla="*/ 511 w 526"/>
                      <a:gd name="T57" fmla="*/ 22 h 390"/>
                      <a:gd name="T58" fmla="*/ 502 w 526"/>
                      <a:gd name="T59" fmla="*/ 0 h 390"/>
                      <a:gd name="T60" fmla="*/ 455 w 526"/>
                      <a:gd name="T61" fmla="*/ 14 h 390"/>
                      <a:gd name="T62" fmla="*/ 424 w 526"/>
                      <a:gd name="T63" fmla="*/ 28 h 390"/>
                      <a:gd name="T64" fmla="*/ 391 w 526"/>
                      <a:gd name="T65" fmla="*/ 36 h 390"/>
                      <a:gd name="T66" fmla="*/ 350 w 526"/>
                      <a:gd name="T67" fmla="*/ 59 h 390"/>
                      <a:gd name="T68" fmla="*/ 315 w 526"/>
                      <a:gd name="T69" fmla="*/ 73 h 390"/>
                      <a:gd name="T70" fmla="*/ 278 w 526"/>
                      <a:gd name="T71" fmla="*/ 92 h 390"/>
                      <a:gd name="T72" fmla="*/ 253 w 526"/>
                      <a:gd name="T73" fmla="*/ 120 h 390"/>
                      <a:gd name="T74" fmla="*/ 231 w 526"/>
                      <a:gd name="T75" fmla="*/ 140 h 390"/>
                      <a:gd name="T76" fmla="*/ 189 w 526"/>
                      <a:gd name="T77" fmla="*/ 174 h 390"/>
                      <a:gd name="T78" fmla="*/ 146 w 526"/>
                      <a:gd name="T79" fmla="*/ 215 h 390"/>
                      <a:gd name="T80" fmla="*/ 109 w 526"/>
                      <a:gd name="T81" fmla="*/ 246 h 390"/>
                      <a:gd name="T82" fmla="*/ 80 w 526"/>
                      <a:gd name="T83" fmla="*/ 288 h 390"/>
                      <a:gd name="T84" fmla="*/ 49 w 526"/>
                      <a:gd name="T85" fmla="*/ 316 h 390"/>
                      <a:gd name="T86" fmla="*/ 0 w 526"/>
                      <a:gd name="T87" fmla="*/ 389 h 3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118" name="Freeform 31">
                  <a:extLst>
                    <a:ext uri="{FF2B5EF4-FFF2-40B4-BE49-F238E27FC236}">
                      <a16:creationId xmlns:a16="http://schemas.microsoft.com/office/drawing/2014/main" id="{B03EC4E4-553D-48D2-AEBA-B77F2E7F0D95}"/>
                    </a:ext>
                  </a:extLst>
                </p:cNvPr>
                <p:cNvSpPr>
                  <a:spLocks/>
                </p:cNvSpPr>
                <p:nvPr/>
              </p:nvSpPr>
              <p:spPr bwMode="auto">
                <a:xfrm>
                  <a:off x="3324" y="2815"/>
                  <a:ext cx="158" cy="378"/>
                </a:xfrm>
                <a:custGeom>
                  <a:avLst/>
                  <a:gdLst>
                    <a:gd name="T0" fmla="*/ 29 w 158"/>
                    <a:gd name="T1" fmla="*/ 117 h 378"/>
                    <a:gd name="T2" fmla="*/ 26 w 158"/>
                    <a:gd name="T3" fmla="*/ 193 h 378"/>
                    <a:gd name="T4" fmla="*/ 12 w 158"/>
                    <a:gd name="T5" fmla="*/ 240 h 378"/>
                    <a:gd name="T6" fmla="*/ 0 w 158"/>
                    <a:gd name="T7" fmla="*/ 285 h 378"/>
                    <a:gd name="T8" fmla="*/ 0 w 158"/>
                    <a:gd name="T9" fmla="*/ 318 h 378"/>
                    <a:gd name="T10" fmla="*/ 4 w 158"/>
                    <a:gd name="T11" fmla="*/ 346 h 378"/>
                    <a:gd name="T12" fmla="*/ 18 w 158"/>
                    <a:gd name="T13" fmla="*/ 371 h 378"/>
                    <a:gd name="T14" fmla="*/ 29 w 158"/>
                    <a:gd name="T15" fmla="*/ 374 h 378"/>
                    <a:gd name="T16" fmla="*/ 39 w 158"/>
                    <a:gd name="T17" fmla="*/ 374 h 378"/>
                    <a:gd name="T18" fmla="*/ 51 w 158"/>
                    <a:gd name="T19" fmla="*/ 377 h 378"/>
                    <a:gd name="T20" fmla="*/ 57 w 158"/>
                    <a:gd name="T21" fmla="*/ 357 h 378"/>
                    <a:gd name="T22" fmla="*/ 63 w 158"/>
                    <a:gd name="T23" fmla="*/ 307 h 378"/>
                    <a:gd name="T24" fmla="*/ 80 w 158"/>
                    <a:gd name="T25" fmla="*/ 274 h 378"/>
                    <a:gd name="T26" fmla="*/ 84 w 158"/>
                    <a:gd name="T27" fmla="*/ 223 h 378"/>
                    <a:gd name="T28" fmla="*/ 92 w 158"/>
                    <a:gd name="T29" fmla="*/ 204 h 378"/>
                    <a:gd name="T30" fmla="*/ 100 w 158"/>
                    <a:gd name="T31" fmla="*/ 190 h 378"/>
                    <a:gd name="T32" fmla="*/ 106 w 158"/>
                    <a:gd name="T33" fmla="*/ 154 h 378"/>
                    <a:gd name="T34" fmla="*/ 118 w 158"/>
                    <a:gd name="T35" fmla="*/ 131 h 378"/>
                    <a:gd name="T36" fmla="*/ 126 w 158"/>
                    <a:gd name="T37" fmla="*/ 114 h 378"/>
                    <a:gd name="T38" fmla="*/ 133 w 158"/>
                    <a:gd name="T39" fmla="*/ 101 h 378"/>
                    <a:gd name="T40" fmla="*/ 133 w 158"/>
                    <a:gd name="T41" fmla="*/ 92 h 378"/>
                    <a:gd name="T42" fmla="*/ 151 w 158"/>
                    <a:gd name="T43" fmla="*/ 73 h 378"/>
                    <a:gd name="T44" fmla="*/ 153 w 158"/>
                    <a:gd name="T45" fmla="*/ 42 h 378"/>
                    <a:gd name="T46" fmla="*/ 157 w 158"/>
                    <a:gd name="T47" fmla="*/ 22 h 378"/>
                    <a:gd name="T48" fmla="*/ 141 w 158"/>
                    <a:gd name="T49" fmla="*/ 14 h 378"/>
                    <a:gd name="T50" fmla="*/ 131 w 158"/>
                    <a:gd name="T51" fmla="*/ 0 h 378"/>
                    <a:gd name="T52" fmla="*/ 118 w 158"/>
                    <a:gd name="T53" fmla="*/ 14 h 378"/>
                    <a:gd name="T54" fmla="*/ 106 w 158"/>
                    <a:gd name="T55" fmla="*/ 47 h 378"/>
                    <a:gd name="T56" fmla="*/ 92 w 158"/>
                    <a:gd name="T57" fmla="*/ 70 h 378"/>
                    <a:gd name="T58" fmla="*/ 80 w 158"/>
                    <a:gd name="T59" fmla="*/ 89 h 378"/>
                    <a:gd name="T60" fmla="*/ 75 w 158"/>
                    <a:gd name="T61" fmla="*/ 89 h 378"/>
                    <a:gd name="T62" fmla="*/ 63 w 158"/>
                    <a:gd name="T63" fmla="*/ 101 h 378"/>
                    <a:gd name="T64" fmla="*/ 57 w 158"/>
                    <a:gd name="T65" fmla="*/ 112 h 378"/>
                    <a:gd name="T66" fmla="*/ 29 w 158"/>
                    <a:gd name="T67" fmla="*/ 117 h 3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19" name="Freeform 32">
                  <a:extLst>
                    <a:ext uri="{FF2B5EF4-FFF2-40B4-BE49-F238E27FC236}">
                      <a16:creationId xmlns:a16="http://schemas.microsoft.com/office/drawing/2014/main" id="{38BEDFF5-7D2F-419C-BE63-5E922934FDD0}"/>
                    </a:ext>
                  </a:extLst>
                </p:cNvPr>
                <p:cNvSpPr>
                  <a:spLocks/>
                </p:cNvSpPr>
                <p:nvPr/>
              </p:nvSpPr>
              <p:spPr bwMode="auto">
                <a:xfrm>
                  <a:off x="2575" y="655"/>
                  <a:ext cx="2126" cy="1789"/>
                </a:xfrm>
                <a:custGeom>
                  <a:avLst/>
                  <a:gdLst>
                    <a:gd name="T0" fmla="*/ 124 w 2126"/>
                    <a:gd name="T1" fmla="*/ 750 h 1789"/>
                    <a:gd name="T2" fmla="*/ 142 w 2126"/>
                    <a:gd name="T3" fmla="*/ 619 h 1789"/>
                    <a:gd name="T4" fmla="*/ 214 w 2126"/>
                    <a:gd name="T5" fmla="*/ 544 h 1789"/>
                    <a:gd name="T6" fmla="*/ 296 w 2126"/>
                    <a:gd name="T7" fmla="*/ 508 h 1789"/>
                    <a:gd name="T8" fmla="*/ 319 w 2126"/>
                    <a:gd name="T9" fmla="*/ 432 h 1789"/>
                    <a:gd name="T10" fmla="*/ 424 w 2126"/>
                    <a:gd name="T11" fmla="*/ 365 h 1789"/>
                    <a:gd name="T12" fmla="*/ 492 w 2126"/>
                    <a:gd name="T13" fmla="*/ 271 h 1789"/>
                    <a:gd name="T14" fmla="*/ 461 w 2126"/>
                    <a:gd name="T15" fmla="*/ 223 h 1789"/>
                    <a:gd name="T16" fmla="*/ 467 w 2126"/>
                    <a:gd name="T17" fmla="*/ 179 h 1789"/>
                    <a:gd name="T18" fmla="*/ 399 w 2126"/>
                    <a:gd name="T19" fmla="*/ 243 h 1789"/>
                    <a:gd name="T20" fmla="*/ 377 w 2126"/>
                    <a:gd name="T21" fmla="*/ 371 h 1789"/>
                    <a:gd name="T22" fmla="*/ 331 w 2126"/>
                    <a:gd name="T23" fmla="*/ 410 h 1789"/>
                    <a:gd name="T24" fmla="*/ 307 w 2126"/>
                    <a:gd name="T25" fmla="*/ 343 h 1789"/>
                    <a:gd name="T26" fmla="*/ 243 w 2126"/>
                    <a:gd name="T27" fmla="*/ 374 h 1789"/>
                    <a:gd name="T28" fmla="*/ 226 w 2126"/>
                    <a:gd name="T29" fmla="*/ 324 h 1789"/>
                    <a:gd name="T30" fmla="*/ 227 w 2126"/>
                    <a:gd name="T31" fmla="*/ 273 h 1789"/>
                    <a:gd name="T32" fmla="*/ 296 w 2126"/>
                    <a:gd name="T33" fmla="*/ 240 h 1789"/>
                    <a:gd name="T34" fmla="*/ 340 w 2126"/>
                    <a:gd name="T35" fmla="*/ 153 h 1789"/>
                    <a:gd name="T36" fmla="*/ 412 w 2126"/>
                    <a:gd name="T37" fmla="*/ 53 h 1789"/>
                    <a:gd name="T38" fmla="*/ 511 w 2126"/>
                    <a:gd name="T39" fmla="*/ 25 h 1789"/>
                    <a:gd name="T40" fmla="*/ 642 w 2126"/>
                    <a:gd name="T41" fmla="*/ 103 h 1789"/>
                    <a:gd name="T42" fmla="*/ 595 w 2126"/>
                    <a:gd name="T43" fmla="*/ 223 h 1789"/>
                    <a:gd name="T44" fmla="*/ 642 w 2126"/>
                    <a:gd name="T45" fmla="*/ 285 h 1789"/>
                    <a:gd name="T46" fmla="*/ 682 w 2126"/>
                    <a:gd name="T47" fmla="*/ 215 h 1789"/>
                    <a:gd name="T48" fmla="*/ 859 w 2126"/>
                    <a:gd name="T49" fmla="*/ 187 h 1789"/>
                    <a:gd name="T50" fmla="*/ 1073 w 2126"/>
                    <a:gd name="T51" fmla="*/ 33 h 1789"/>
                    <a:gd name="T52" fmla="*/ 1406 w 2126"/>
                    <a:gd name="T53" fmla="*/ 103 h 1789"/>
                    <a:gd name="T54" fmla="*/ 2004 w 2126"/>
                    <a:gd name="T55" fmla="*/ 226 h 1789"/>
                    <a:gd name="T56" fmla="*/ 2057 w 2126"/>
                    <a:gd name="T57" fmla="*/ 298 h 1789"/>
                    <a:gd name="T58" fmla="*/ 2076 w 2126"/>
                    <a:gd name="T59" fmla="*/ 541 h 1789"/>
                    <a:gd name="T60" fmla="*/ 1901 w 2126"/>
                    <a:gd name="T61" fmla="*/ 346 h 1789"/>
                    <a:gd name="T62" fmla="*/ 1763 w 2126"/>
                    <a:gd name="T63" fmla="*/ 435 h 1789"/>
                    <a:gd name="T64" fmla="*/ 1954 w 2126"/>
                    <a:gd name="T65" fmla="*/ 775 h 1789"/>
                    <a:gd name="T66" fmla="*/ 1876 w 2126"/>
                    <a:gd name="T67" fmla="*/ 920 h 1789"/>
                    <a:gd name="T68" fmla="*/ 2003 w 2126"/>
                    <a:gd name="T69" fmla="*/ 1252 h 1789"/>
                    <a:gd name="T70" fmla="*/ 1874 w 2126"/>
                    <a:gd name="T71" fmla="*/ 1425 h 1789"/>
                    <a:gd name="T72" fmla="*/ 1841 w 2126"/>
                    <a:gd name="T73" fmla="*/ 1559 h 1789"/>
                    <a:gd name="T74" fmla="*/ 1833 w 2126"/>
                    <a:gd name="T75" fmla="*/ 1690 h 1789"/>
                    <a:gd name="T76" fmla="*/ 1789 w 2126"/>
                    <a:gd name="T77" fmla="*/ 1685 h 1789"/>
                    <a:gd name="T78" fmla="*/ 1658 w 2126"/>
                    <a:gd name="T79" fmla="*/ 1411 h 1789"/>
                    <a:gd name="T80" fmla="*/ 1472 w 2126"/>
                    <a:gd name="T81" fmla="*/ 1403 h 1789"/>
                    <a:gd name="T82" fmla="*/ 1359 w 2126"/>
                    <a:gd name="T83" fmla="*/ 1562 h 1789"/>
                    <a:gd name="T84" fmla="*/ 1128 w 2126"/>
                    <a:gd name="T85" fmla="*/ 1213 h 1789"/>
                    <a:gd name="T86" fmla="*/ 822 w 2126"/>
                    <a:gd name="T87" fmla="*/ 1091 h 1789"/>
                    <a:gd name="T88" fmla="*/ 1054 w 2126"/>
                    <a:gd name="T89" fmla="*/ 1308 h 1789"/>
                    <a:gd name="T90" fmla="*/ 784 w 2126"/>
                    <a:gd name="T91" fmla="*/ 1503 h 1789"/>
                    <a:gd name="T92" fmla="*/ 714 w 2126"/>
                    <a:gd name="T93" fmla="*/ 1319 h 1789"/>
                    <a:gd name="T94" fmla="*/ 601 w 2126"/>
                    <a:gd name="T95" fmla="*/ 1105 h 1789"/>
                    <a:gd name="T96" fmla="*/ 537 w 2126"/>
                    <a:gd name="T97" fmla="*/ 946 h 1789"/>
                    <a:gd name="T98" fmla="*/ 505 w 2126"/>
                    <a:gd name="T99" fmla="*/ 873 h 1789"/>
                    <a:gd name="T100" fmla="*/ 465 w 2126"/>
                    <a:gd name="T101" fmla="*/ 831 h 1789"/>
                    <a:gd name="T102" fmla="*/ 449 w 2126"/>
                    <a:gd name="T103" fmla="*/ 909 h 1789"/>
                    <a:gd name="T104" fmla="*/ 393 w 2126"/>
                    <a:gd name="T105" fmla="*/ 787 h 1789"/>
                    <a:gd name="T106" fmla="*/ 329 w 2126"/>
                    <a:gd name="T107" fmla="*/ 742 h 1789"/>
                    <a:gd name="T108" fmla="*/ 397 w 2126"/>
                    <a:gd name="T109" fmla="*/ 848 h 1789"/>
                    <a:gd name="T110" fmla="*/ 367 w 2126"/>
                    <a:gd name="T111" fmla="*/ 873 h 1789"/>
                    <a:gd name="T112" fmla="*/ 313 w 2126"/>
                    <a:gd name="T113" fmla="*/ 803 h 1789"/>
                    <a:gd name="T114" fmla="*/ 251 w 2126"/>
                    <a:gd name="T115" fmla="*/ 753 h 1789"/>
                    <a:gd name="T116" fmla="*/ 169 w 2126"/>
                    <a:gd name="T117" fmla="*/ 817 h 1789"/>
                    <a:gd name="T118" fmla="*/ 152 w 2126"/>
                    <a:gd name="T119" fmla="*/ 890 h 1789"/>
                    <a:gd name="T120" fmla="*/ 95 w 2126"/>
                    <a:gd name="T121" fmla="*/ 943 h 1789"/>
                    <a:gd name="T122" fmla="*/ 12 w 2126"/>
                    <a:gd name="T123" fmla="*/ 909 h 17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pSp>
          <p:nvGrpSpPr>
            <p:cNvPr id="4106" name="Group 33">
              <a:extLst>
                <a:ext uri="{FF2B5EF4-FFF2-40B4-BE49-F238E27FC236}">
                  <a16:creationId xmlns:a16="http://schemas.microsoft.com/office/drawing/2014/main" id="{9AFBCE03-5150-4C03-8962-DC2B0969E684}"/>
                </a:ext>
              </a:extLst>
            </p:cNvPr>
            <p:cNvGrpSpPr>
              <a:grpSpLocks/>
            </p:cNvGrpSpPr>
            <p:nvPr/>
          </p:nvGrpSpPr>
          <p:grpSpPr bwMode="auto">
            <a:xfrm>
              <a:off x="92" y="615"/>
              <a:ext cx="1865" cy="3311"/>
              <a:chOff x="92" y="615"/>
              <a:chExt cx="1865" cy="3311"/>
            </a:xfrm>
          </p:grpSpPr>
          <p:sp>
            <p:nvSpPr>
              <p:cNvPr id="4107" name="Freeform 34">
                <a:extLst>
                  <a:ext uri="{FF2B5EF4-FFF2-40B4-BE49-F238E27FC236}">
                    <a16:creationId xmlns:a16="http://schemas.microsoft.com/office/drawing/2014/main" id="{17A598DF-8836-41EE-B18A-1C7192DD4E97}"/>
                  </a:ext>
                </a:extLst>
              </p:cNvPr>
              <p:cNvSpPr>
                <a:spLocks/>
              </p:cNvSpPr>
              <p:nvPr/>
            </p:nvSpPr>
            <p:spPr bwMode="auto">
              <a:xfrm>
                <a:off x="92" y="761"/>
                <a:ext cx="1262" cy="1550"/>
              </a:xfrm>
              <a:custGeom>
                <a:avLst/>
                <a:gdLst>
                  <a:gd name="T0" fmla="*/ 101 w 1262"/>
                  <a:gd name="T1" fmla="*/ 290 h 1550"/>
                  <a:gd name="T2" fmla="*/ 82 w 1262"/>
                  <a:gd name="T3" fmla="*/ 203 h 1550"/>
                  <a:gd name="T4" fmla="*/ 181 w 1262"/>
                  <a:gd name="T5" fmla="*/ 131 h 1550"/>
                  <a:gd name="T6" fmla="*/ 225 w 1262"/>
                  <a:gd name="T7" fmla="*/ 75 h 1550"/>
                  <a:gd name="T8" fmla="*/ 303 w 1262"/>
                  <a:gd name="T9" fmla="*/ 64 h 1550"/>
                  <a:gd name="T10" fmla="*/ 544 w 1262"/>
                  <a:gd name="T11" fmla="*/ 67 h 1550"/>
                  <a:gd name="T12" fmla="*/ 666 w 1262"/>
                  <a:gd name="T13" fmla="*/ 95 h 1550"/>
                  <a:gd name="T14" fmla="*/ 620 w 1262"/>
                  <a:gd name="T15" fmla="*/ 92 h 1550"/>
                  <a:gd name="T16" fmla="*/ 589 w 1262"/>
                  <a:gd name="T17" fmla="*/ 3 h 1550"/>
                  <a:gd name="T18" fmla="*/ 649 w 1262"/>
                  <a:gd name="T19" fmla="*/ 0 h 1550"/>
                  <a:gd name="T20" fmla="*/ 696 w 1262"/>
                  <a:gd name="T21" fmla="*/ 39 h 1550"/>
                  <a:gd name="T22" fmla="*/ 767 w 1262"/>
                  <a:gd name="T23" fmla="*/ 103 h 1550"/>
                  <a:gd name="T24" fmla="*/ 754 w 1262"/>
                  <a:gd name="T25" fmla="*/ 33 h 1550"/>
                  <a:gd name="T26" fmla="*/ 884 w 1262"/>
                  <a:gd name="T27" fmla="*/ 100 h 1550"/>
                  <a:gd name="T28" fmla="*/ 886 w 1262"/>
                  <a:gd name="T29" fmla="*/ 128 h 1550"/>
                  <a:gd name="T30" fmla="*/ 847 w 1262"/>
                  <a:gd name="T31" fmla="*/ 198 h 1550"/>
                  <a:gd name="T32" fmla="*/ 814 w 1262"/>
                  <a:gd name="T33" fmla="*/ 312 h 1550"/>
                  <a:gd name="T34" fmla="*/ 935 w 1262"/>
                  <a:gd name="T35" fmla="*/ 376 h 1550"/>
                  <a:gd name="T36" fmla="*/ 938 w 1262"/>
                  <a:gd name="T37" fmla="*/ 476 h 1550"/>
                  <a:gd name="T38" fmla="*/ 956 w 1262"/>
                  <a:gd name="T39" fmla="*/ 398 h 1550"/>
                  <a:gd name="T40" fmla="*/ 956 w 1262"/>
                  <a:gd name="T41" fmla="*/ 254 h 1550"/>
                  <a:gd name="T42" fmla="*/ 1043 w 1262"/>
                  <a:gd name="T43" fmla="*/ 293 h 1550"/>
                  <a:gd name="T44" fmla="*/ 1098 w 1262"/>
                  <a:gd name="T45" fmla="*/ 251 h 1550"/>
                  <a:gd name="T46" fmla="*/ 1195 w 1262"/>
                  <a:gd name="T47" fmla="*/ 357 h 1550"/>
                  <a:gd name="T48" fmla="*/ 1261 w 1262"/>
                  <a:gd name="T49" fmla="*/ 449 h 1550"/>
                  <a:gd name="T50" fmla="*/ 1209 w 1262"/>
                  <a:gd name="T51" fmla="*/ 485 h 1550"/>
                  <a:gd name="T52" fmla="*/ 1117 w 1262"/>
                  <a:gd name="T53" fmla="*/ 515 h 1550"/>
                  <a:gd name="T54" fmla="*/ 1181 w 1262"/>
                  <a:gd name="T55" fmla="*/ 535 h 1550"/>
                  <a:gd name="T56" fmla="*/ 1209 w 1262"/>
                  <a:gd name="T57" fmla="*/ 618 h 1550"/>
                  <a:gd name="T58" fmla="*/ 1183 w 1262"/>
                  <a:gd name="T59" fmla="*/ 624 h 1550"/>
                  <a:gd name="T60" fmla="*/ 1146 w 1262"/>
                  <a:gd name="T61" fmla="*/ 657 h 1550"/>
                  <a:gd name="T62" fmla="*/ 1088 w 1262"/>
                  <a:gd name="T63" fmla="*/ 730 h 1550"/>
                  <a:gd name="T64" fmla="*/ 1082 w 1262"/>
                  <a:gd name="T65" fmla="*/ 839 h 1550"/>
                  <a:gd name="T66" fmla="*/ 1020 w 1262"/>
                  <a:gd name="T67" fmla="*/ 1003 h 1550"/>
                  <a:gd name="T68" fmla="*/ 1038 w 1262"/>
                  <a:gd name="T69" fmla="*/ 1142 h 1550"/>
                  <a:gd name="T70" fmla="*/ 1003 w 1262"/>
                  <a:gd name="T71" fmla="*/ 1048 h 1550"/>
                  <a:gd name="T72" fmla="*/ 942 w 1262"/>
                  <a:gd name="T73" fmla="*/ 1006 h 1550"/>
                  <a:gd name="T74" fmla="*/ 890 w 1262"/>
                  <a:gd name="T75" fmla="*/ 1034 h 1550"/>
                  <a:gd name="T76" fmla="*/ 804 w 1262"/>
                  <a:gd name="T77" fmla="*/ 1048 h 1550"/>
                  <a:gd name="T78" fmla="*/ 760 w 1262"/>
                  <a:gd name="T79" fmla="*/ 1151 h 1550"/>
                  <a:gd name="T80" fmla="*/ 859 w 1262"/>
                  <a:gd name="T81" fmla="*/ 1290 h 1550"/>
                  <a:gd name="T82" fmla="*/ 874 w 1262"/>
                  <a:gd name="T83" fmla="*/ 1212 h 1550"/>
                  <a:gd name="T84" fmla="*/ 931 w 1262"/>
                  <a:gd name="T85" fmla="*/ 1268 h 1550"/>
                  <a:gd name="T86" fmla="*/ 962 w 1262"/>
                  <a:gd name="T87" fmla="*/ 1346 h 1550"/>
                  <a:gd name="T88" fmla="*/ 987 w 1262"/>
                  <a:gd name="T89" fmla="*/ 1415 h 1550"/>
                  <a:gd name="T90" fmla="*/ 1045 w 1262"/>
                  <a:gd name="T91" fmla="*/ 1521 h 1550"/>
                  <a:gd name="T92" fmla="*/ 1133 w 1262"/>
                  <a:gd name="T93" fmla="*/ 1518 h 1550"/>
                  <a:gd name="T94" fmla="*/ 1080 w 1262"/>
                  <a:gd name="T95" fmla="*/ 1532 h 1550"/>
                  <a:gd name="T96" fmla="*/ 977 w 1262"/>
                  <a:gd name="T97" fmla="*/ 1516 h 1550"/>
                  <a:gd name="T98" fmla="*/ 905 w 1262"/>
                  <a:gd name="T99" fmla="*/ 1421 h 1550"/>
                  <a:gd name="T100" fmla="*/ 853 w 1262"/>
                  <a:gd name="T101" fmla="*/ 1385 h 1550"/>
                  <a:gd name="T102" fmla="*/ 769 w 1262"/>
                  <a:gd name="T103" fmla="*/ 1340 h 1550"/>
                  <a:gd name="T104" fmla="*/ 622 w 1262"/>
                  <a:gd name="T105" fmla="*/ 1190 h 1550"/>
                  <a:gd name="T106" fmla="*/ 501 w 1262"/>
                  <a:gd name="T107" fmla="*/ 970 h 1550"/>
                  <a:gd name="T108" fmla="*/ 542 w 1262"/>
                  <a:gd name="T109" fmla="*/ 1167 h 1550"/>
                  <a:gd name="T110" fmla="*/ 464 w 1262"/>
                  <a:gd name="T111" fmla="*/ 1031 h 1550"/>
                  <a:gd name="T112" fmla="*/ 392 w 1262"/>
                  <a:gd name="T113" fmla="*/ 763 h 1550"/>
                  <a:gd name="T114" fmla="*/ 400 w 1262"/>
                  <a:gd name="T115" fmla="*/ 568 h 1550"/>
                  <a:gd name="T116" fmla="*/ 375 w 1262"/>
                  <a:gd name="T117" fmla="*/ 418 h 1550"/>
                  <a:gd name="T118" fmla="*/ 354 w 1262"/>
                  <a:gd name="T119" fmla="*/ 329 h 1550"/>
                  <a:gd name="T120" fmla="*/ 305 w 1262"/>
                  <a:gd name="T121" fmla="*/ 276 h 1550"/>
                  <a:gd name="T122" fmla="*/ 202 w 1262"/>
                  <a:gd name="T123" fmla="*/ 290 h 1550"/>
                  <a:gd name="T124" fmla="*/ 124 w 1262"/>
                  <a:gd name="T125" fmla="*/ 345 h 15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08" name="Freeform 35">
                <a:extLst>
                  <a:ext uri="{FF2B5EF4-FFF2-40B4-BE49-F238E27FC236}">
                    <a16:creationId xmlns:a16="http://schemas.microsoft.com/office/drawing/2014/main" id="{5AB05B92-A8A0-4978-A25F-21B257280029}"/>
                  </a:ext>
                </a:extLst>
              </p:cNvPr>
              <p:cNvSpPr>
                <a:spLocks/>
              </p:cNvSpPr>
              <p:nvPr/>
            </p:nvSpPr>
            <p:spPr bwMode="auto">
              <a:xfrm>
                <a:off x="994" y="615"/>
                <a:ext cx="429" cy="408"/>
              </a:xfrm>
              <a:custGeom>
                <a:avLst/>
                <a:gdLst>
                  <a:gd name="T0" fmla="*/ 0 w 429"/>
                  <a:gd name="T1" fmla="*/ 84 h 408"/>
                  <a:gd name="T2" fmla="*/ 10 w 429"/>
                  <a:gd name="T3" fmla="*/ 53 h 408"/>
                  <a:gd name="T4" fmla="*/ 10 w 429"/>
                  <a:gd name="T5" fmla="*/ 31 h 408"/>
                  <a:gd name="T6" fmla="*/ 25 w 429"/>
                  <a:gd name="T7" fmla="*/ 0 h 408"/>
                  <a:gd name="T8" fmla="*/ 103 w 429"/>
                  <a:gd name="T9" fmla="*/ 20 h 408"/>
                  <a:gd name="T10" fmla="*/ 236 w 429"/>
                  <a:gd name="T11" fmla="*/ 56 h 408"/>
                  <a:gd name="T12" fmla="*/ 289 w 429"/>
                  <a:gd name="T13" fmla="*/ 86 h 408"/>
                  <a:gd name="T14" fmla="*/ 358 w 429"/>
                  <a:gd name="T15" fmla="*/ 114 h 408"/>
                  <a:gd name="T16" fmla="*/ 393 w 429"/>
                  <a:gd name="T17" fmla="*/ 167 h 408"/>
                  <a:gd name="T18" fmla="*/ 428 w 429"/>
                  <a:gd name="T19" fmla="*/ 192 h 408"/>
                  <a:gd name="T20" fmla="*/ 414 w 429"/>
                  <a:gd name="T21" fmla="*/ 212 h 408"/>
                  <a:gd name="T22" fmla="*/ 414 w 429"/>
                  <a:gd name="T23" fmla="*/ 237 h 408"/>
                  <a:gd name="T24" fmla="*/ 401 w 429"/>
                  <a:gd name="T25" fmla="*/ 243 h 408"/>
                  <a:gd name="T26" fmla="*/ 389 w 429"/>
                  <a:gd name="T27" fmla="*/ 265 h 408"/>
                  <a:gd name="T28" fmla="*/ 401 w 429"/>
                  <a:gd name="T29" fmla="*/ 287 h 408"/>
                  <a:gd name="T30" fmla="*/ 399 w 429"/>
                  <a:gd name="T31" fmla="*/ 304 h 408"/>
                  <a:gd name="T32" fmla="*/ 385 w 429"/>
                  <a:gd name="T33" fmla="*/ 326 h 408"/>
                  <a:gd name="T34" fmla="*/ 387 w 429"/>
                  <a:gd name="T35" fmla="*/ 348 h 408"/>
                  <a:gd name="T36" fmla="*/ 411 w 429"/>
                  <a:gd name="T37" fmla="*/ 371 h 408"/>
                  <a:gd name="T38" fmla="*/ 413 w 429"/>
                  <a:gd name="T39" fmla="*/ 393 h 408"/>
                  <a:gd name="T40" fmla="*/ 407 w 429"/>
                  <a:gd name="T41" fmla="*/ 404 h 408"/>
                  <a:gd name="T42" fmla="*/ 383 w 429"/>
                  <a:gd name="T43" fmla="*/ 407 h 408"/>
                  <a:gd name="T44" fmla="*/ 366 w 429"/>
                  <a:gd name="T45" fmla="*/ 396 h 408"/>
                  <a:gd name="T46" fmla="*/ 347 w 429"/>
                  <a:gd name="T47" fmla="*/ 368 h 408"/>
                  <a:gd name="T48" fmla="*/ 339 w 429"/>
                  <a:gd name="T49" fmla="*/ 368 h 408"/>
                  <a:gd name="T50" fmla="*/ 329 w 429"/>
                  <a:gd name="T51" fmla="*/ 357 h 408"/>
                  <a:gd name="T52" fmla="*/ 320 w 429"/>
                  <a:gd name="T53" fmla="*/ 323 h 408"/>
                  <a:gd name="T54" fmla="*/ 308 w 429"/>
                  <a:gd name="T55" fmla="*/ 312 h 408"/>
                  <a:gd name="T56" fmla="*/ 283 w 429"/>
                  <a:gd name="T57" fmla="*/ 295 h 408"/>
                  <a:gd name="T58" fmla="*/ 261 w 429"/>
                  <a:gd name="T59" fmla="*/ 284 h 408"/>
                  <a:gd name="T60" fmla="*/ 230 w 429"/>
                  <a:gd name="T61" fmla="*/ 254 h 408"/>
                  <a:gd name="T62" fmla="*/ 217 w 429"/>
                  <a:gd name="T63" fmla="*/ 231 h 408"/>
                  <a:gd name="T64" fmla="*/ 219 w 429"/>
                  <a:gd name="T65" fmla="*/ 215 h 408"/>
                  <a:gd name="T66" fmla="*/ 232 w 429"/>
                  <a:gd name="T67" fmla="*/ 201 h 408"/>
                  <a:gd name="T68" fmla="*/ 221 w 429"/>
                  <a:gd name="T69" fmla="*/ 184 h 408"/>
                  <a:gd name="T70" fmla="*/ 209 w 429"/>
                  <a:gd name="T71" fmla="*/ 192 h 408"/>
                  <a:gd name="T72" fmla="*/ 190 w 429"/>
                  <a:gd name="T73" fmla="*/ 167 h 408"/>
                  <a:gd name="T74" fmla="*/ 186 w 429"/>
                  <a:gd name="T75" fmla="*/ 181 h 408"/>
                  <a:gd name="T76" fmla="*/ 168 w 429"/>
                  <a:gd name="T77" fmla="*/ 181 h 408"/>
                  <a:gd name="T78" fmla="*/ 165 w 429"/>
                  <a:gd name="T79" fmla="*/ 170 h 408"/>
                  <a:gd name="T80" fmla="*/ 165 w 429"/>
                  <a:gd name="T81" fmla="*/ 151 h 408"/>
                  <a:gd name="T82" fmla="*/ 157 w 429"/>
                  <a:gd name="T83" fmla="*/ 139 h 408"/>
                  <a:gd name="T84" fmla="*/ 145 w 429"/>
                  <a:gd name="T85" fmla="*/ 142 h 408"/>
                  <a:gd name="T86" fmla="*/ 130 w 429"/>
                  <a:gd name="T87" fmla="*/ 112 h 408"/>
                  <a:gd name="T88" fmla="*/ 118 w 429"/>
                  <a:gd name="T89" fmla="*/ 109 h 408"/>
                  <a:gd name="T90" fmla="*/ 101 w 429"/>
                  <a:gd name="T91" fmla="*/ 95 h 408"/>
                  <a:gd name="T92" fmla="*/ 64 w 429"/>
                  <a:gd name="T93" fmla="*/ 98 h 408"/>
                  <a:gd name="T94" fmla="*/ 27 w 429"/>
                  <a:gd name="T95" fmla="*/ 95 h 408"/>
                  <a:gd name="T96" fmla="*/ 0 w 429"/>
                  <a:gd name="T97" fmla="*/ 84 h 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09" name="Freeform 36">
                <a:extLst>
                  <a:ext uri="{FF2B5EF4-FFF2-40B4-BE49-F238E27FC236}">
                    <a16:creationId xmlns:a16="http://schemas.microsoft.com/office/drawing/2014/main" id="{41A448DC-1B68-4157-B215-CBC28325996E}"/>
                  </a:ext>
                </a:extLst>
              </p:cNvPr>
              <p:cNvSpPr>
                <a:spLocks/>
              </p:cNvSpPr>
              <p:nvPr/>
            </p:nvSpPr>
            <p:spPr bwMode="auto">
              <a:xfrm>
                <a:off x="908" y="758"/>
                <a:ext cx="274" cy="210"/>
              </a:xfrm>
              <a:custGeom>
                <a:avLst/>
                <a:gdLst>
                  <a:gd name="T0" fmla="*/ 10 w 274"/>
                  <a:gd name="T1" fmla="*/ 0 h 210"/>
                  <a:gd name="T2" fmla="*/ 0 w 274"/>
                  <a:gd name="T3" fmla="*/ 17 h 210"/>
                  <a:gd name="T4" fmla="*/ 0 w 274"/>
                  <a:gd name="T5" fmla="*/ 36 h 210"/>
                  <a:gd name="T6" fmla="*/ 19 w 274"/>
                  <a:gd name="T7" fmla="*/ 56 h 210"/>
                  <a:gd name="T8" fmla="*/ 31 w 274"/>
                  <a:gd name="T9" fmla="*/ 50 h 210"/>
                  <a:gd name="T10" fmla="*/ 35 w 274"/>
                  <a:gd name="T11" fmla="*/ 59 h 210"/>
                  <a:gd name="T12" fmla="*/ 46 w 274"/>
                  <a:gd name="T13" fmla="*/ 61 h 210"/>
                  <a:gd name="T14" fmla="*/ 54 w 274"/>
                  <a:gd name="T15" fmla="*/ 47 h 210"/>
                  <a:gd name="T16" fmla="*/ 81 w 274"/>
                  <a:gd name="T17" fmla="*/ 50 h 210"/>
                  <a:gd name="T18" fmla="*/ 85 w 274"/>
                  <a:gd name="T19" fmla="*/ 64 h 210"/>
                  <a:gd name="T20" fmla="*/ 94 w 274"/>
                  <a:gd name="T21" fmla="*/ 70 h 210"/>
                  <a:gd name="T22" fmla="*/ 117 w 274"/>
                  <a:gd name="T23" fmla="*/ 67 h 210"/>
                  <a:gd name="T24" fmla="*/ 125 w 274"/>
                  <a:gd name="T25" fmla="*/ 75 h 210"/>
                  <a:gd name="T26" fmla="*/ 137 w 274"/>
                  <a:gd name="T27" fmla="*/ 84 h 210"/>
                  <a:gd name="T28" fmla="*/ 146 w 274"/>
                  <a:gd name="T29" fmla="*/ 100 h 210"/>
                  <a:gd name="T30" fmla="*/ 146 w 274"/>
                  <a:gd name="T31" fmla="*/ 123 h 210"/>
                  <a:gd name="T32" fmla="*/ 138 w 274"/>
                  <a:gd name="T33" fmla="*/ 128 h 210"/>
                  <a:gd name="T34" fmla="*/ 142 w 274"/>
                  <a:gd name="T35" fmla="*/ 137 h 210"/>
                  <a:gd name="T36" fmla="*/ 131 w 274"/>
                  <a:gd name="T37" fmla="*/ 150 h 210"/>
                  <a:gd name="T38" fmla="*/ 131 w 274"/>
                  <a:gd name="T39" fmla="*/ 170 h 210"/>
                  <a:gd name="T40" fmla="*/ 148 w 274"/>
                  <a:gd name="T41" fmla="*/ 173 h 210"/>
                  <a:gd name="T42" fmla="*/ 158 w 274"/>
                  <a:gd name="T43" fmla="*/ 167 h 210"/>
                  <a:gd name="T44" fmla="*/ 161 w 274"/>
                  <a:gd name="T45" fmla="*/ 159 h 210"/>
                  <a:gd name="T46" fmla="*/ 167 w 274"/>
                  <a:gd name="T47" fmla="*/ 167 h 210"/>
                  <a:gd name="T48" fmla="*/ 177 w 274"/>
                  <a:gd name="T49" fmla="*/ 162 h 210"/>
                  <a:gd name="T50" fmla="*/ 198 w 274"/>
                  <a:gd name="T51" fmla="*/ 173 h 210"/>
                  <a:gd name="T52" fmla="*/ 211 w 274"/>
                  <a:gd name="T53" fmla="*/ 192 h 210"/>
                  <a:gd name="T54" fmla="*/ 215 w 274"/>
                  <a:gd name="T55" fmla="*/ 192 h 210"/>
                  <a:gd name="T56" fmla="*/ 217 w 274"/>
                  <a:gd name="T57" fmla="*/ 203 h 210"/>
                  <a:gd name="T58" fmla="*/ 231 w 274"/>
                  <a:gd name="T59" fmla="*/ 209 h 210"/>
                  <a:gd name="T60" fmla="*/ 246 w 274"/>
                  <a:gd name="T61" fmla="*/ 209 h 210"/>
                  <a:gd name="T62" fmla="*/ 236 w 274"/>
                  <a:gd name="T63" fmla="*/ 198 h 210"/>
                  <a:gd name="T64" fmla="*/ 240 w 274"/>
                  <a:gd name="T65" fmla="*/ 187 h 210"/>
                  <a:gd name="T66" fmla="*/ 252 w 274"/>
                  <a:gd name="T67" fmla="*/ 198 h 210"/>
                  <a:gd name="T68" fmla="*/ 265 w 274"/>
                  <a:gd name="T69" fmla="*/ 201 h 210"/>
                  <a:gd name="T70" fmla="*/ 267 w 274"/>
                  <a:gd name="T71" fmla="*/ 184 h 210"/>
                  <a:gd name="T72" fmla="*/ 254 w 274"/>
                  <a:gd name="T73" fmla="*/ 170 h 210"/>
                  <a:gd name="T74" fmla="*/ 244 w 274"/>
                  <a:gd name="T75" fmla="*/ 170 h 210"/>
                  <a:gd name="T76" fmla="*/ 231 w 274"/>
                  <a:gd name="T77" fmla="*/ 156 h 210"/>
                  <a:gd name="T78" fmla="*/ 244 w 274"/>
                  <a:gd name="T79" fmla="*/ 156 h 210"/>
                  <a:gd name="T80" fmla="*/ 254 w 274"/>
                  <a:gd name="T81" fmla="*/ 164 h 210"/>
                  <a:gd name="T82" fmla="*/ 273 w 274"/>
                  <a:gd name="T83" fmla="*/ 164 h 210"/>
                  <a:gd name="T84" fmla="*/ 269 w 274"/>
                  <a:gd name="T85" fmla="*/ 148 h 210"/>
                  <a:gd name="T86" fmla="*/ 252 w 274"/>
                  <a:gd name="T87" fmla="*/ 131 h 210"/>
                  <a:gd name="T88" fmla="*/ 240 w 274"/>
                  <a:gd name="T89" fmla="*/ 128 h 210"/>
                  <a:gd name="T90" fmla="*/ 223 w 274"/>
                  <a:gd name="T91" fmla="*/ 109 h 210"/>
                  <a:gd name="T92" fmla="*/ 202 w 274"/>
                  <a:gd name="T93" fmla="*/ 103 h 210"/>
                  <a:gd name="T94" fmla="*/ 185 w 274"/>
                  <a:gd name="T95" fmla="*/ 95 h 210"/>
                  <a:gd name="T96" fmla="*/ 171 w 274"/>
                  <a:gd name="T97" fmla="*/ 70 h 210"/>
                  <a:gd name="T98" fmla="*/ 161 w 274"/>
                  <a:gd name="T99" fmla="*/ 39 h 210"/>
                  <a:gd name="T100" fmla="*/ 148 w 274"/>
                  <a:gd name="T101" fmla="*/ 39 h 210"/>
                  <a:gd name="T102" fmla="*/ 144 w 274"/>
                  <a:gd name="T103" fmla="*/ 31 h 210"/>
                  <a:gd name="T104" fmla="*/ 137 w 274"/>
                  <a:gd name="T105" fmla="*/ 33 h 210"/>
                  <a:gd name="T106" fmla="*/ 123 w 274"/>
                  <a:gd name="T107" fmla="*/ 20 h 210"/>
                  <a:gd name="T108" fmla="*/ 100 w 274"/>
                  <a:gd name="T109" fmla="*/ 14 h 210"/>
                  <a:gd name="T110" fmla="*/ 90 w 274"/>
                  <a:gd name="T111" fmla="*/ 22 h 210"/>
                  <a:gd name="T112" fmla="*/ 69 w 274"/>
                  <a:gd name="T113" fmla="*/ 14 h 210"/>
                  <a:gd name="T114" fmla="*/ 56 w 274"/>
                  <a:gd name="T115" fmla="*/ 14 h 210"/>
                  <a:gd name="T116" fmla="*/ 50 w 274"/>
                  <a:gd name="T117" fmla="*/ 3 h 210"/>
                  <a:gd name="T118" fmla="*/ 44 w 274"/>
                  <a:gd name="T119" fmla="*/ 0 h 210"/>
                  <a:gd name="T120" fmla="*/ 35 w 274"/>
                  <a:gd name="T121" fmla="*/ 3 h 210"/>
                  <a:gd name="T122" fmla="*/ 10 w 274"/>
                  <a:gd name="T123" fmla="*/ 0 h 2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10" name="Freeform 37">
                <a:extLst>
                  <a:ext uri="{FF2B5EF4-FFF2-40B4-BE49-F238E27FC236}">
                    <a16:creationId xmlns:a16="http://schemas.microsoft.com/office/drawing/2014/main" id="{3EB6FF9A-CAD4-45AF-9693-609B3DBE4207}"/>
                  </a:ext>
                </a:extLst>
              </p:cNvPr>
              <p:cNvSpPr>
                <a:spLocks/>
              </p:cNvSpPr>
              <p:nvPr/>
            </p:nvSpPr>
            <p:spPr bwMode="auto">
              <a:xfrm>
                <a:off x="1064" y="1925"/>
                <a:ext cx="195" cy="98"/>
              </a:xfrm>
              <a:custGeom>
                <a:avLst/>
                <a:gdLst>
                  <a:gd name="T0" fmla="*/ 0 w 195"/>
                  <a:gd name="T1" fmla="*/ 49 h 98"/>
                  <a:gd name="T2" fmla="*/ 17 w 195"/>
                  <a:gd name="T3" fmla="*/ 20 h 98"/>
                  <a:gd name="T4" fmla="*/ 25 w 195"/>
                  <a:gd name="T5" fmla="*/ 20 h 98"/>
                  <a:gd name="T6" fmla="*/ 38 w 195"/>
                  <a:gd name="T7" fmla="*/ 6 h 98"/>
                  <a:gd name="T8" fmla="*/ 54 w 195"/>
                  <a:gd name="T9" fmla="*/ 6 h 98"/>
                  <a:gd name="T10" fmla="*/ 58 w 195"/>
                  <a:gd name="T11" fmla="*/ 3 h 98"/>
                  <a:gd name="T12" fmla="*/ 63 w 195"/>
                  <a:gd name="T13" fmla="*/ 0 h 98"/>
                  <a:gd name="T14" fmla="*/ 83 w 195"/>
                  <a:gd name="T15" fmla="*/ 17 h 98"/>
                  <a:gd name="T16" fmla="*/ 88 w 195"/>
                  <a:gd name="T17" fmla="*/ 29 h 98"/>
                  <a:gd name="T18" fmla="*/ 92 w 195"/>
                  <a:gd name="T19" fmla="*/ 23 h 98"/>
                  <a:gd name="T20" fmla="*/ 108 w 195"/>
                  <a:gd name="T21" fmla="*/ 34 h 98"/>
                  <a:gd name="T22" fmla="*/ 117 w 195"/>
                  <a:gd name="T23" fmla="*/ 34 h 98"/>
                  <a:gd name="T24" fmla="*/ 125 w 195"/>
                  <a:gd name="T25" fmla="*/ 43 h 98"/>
                  <a:gd name="T26" fmla="*/ 138 w 195"/>
                  <a:gd name="T27" fmla="*/ 49 h 98"/>
                  <a:gd name="T28" fmla="*/ 138 w 195"/>
                  <a:gd name="T29" fmla="*/ 63 h 98"/>
                  <a:gd name="T30" fmla="*/ 163 w 195"/>
                  <a:gd name="T31" fmla="*/ 63 h 98"/>
                  <a:gd name="T32" fmla="*/ 169 w 195"/>
                  <a:gd name="T33" fmla="*/ 77 h 98"/>
                  <a:gd name="T34" fmla="*/ 184 w 195"/>
                  <a:gd name="T35" fmla="*/ 77 h 98"/>
                  <a:gd name="T36" fmla="*/ 194 w 195"/>
                  <a:gd name="T37" fmla="*/ 94 h 98"/>
                  <a:gd name="T38" fmla="*/ 188 w 195"/>
                  <a:gd name="T39" fmla="*/ 97 h 98"/>
                  <a:gd name="T40" fmla="*/ 184 w 195"/>
                  <a:gd name="T41" fmla="*/ 91 h 98"/>
                  <a:gd name="T42" fmla="*/ 182 w 195"/>
                  <a:gd name="T43" fmla="*/ 88 h 98"/>
                  <a:gd name="T44" fmla="*/ 169 w 195"/>
                  <a:gd name="T45" fmla="*/ 91 h 98"/>
                  <a:gd name="T46" fmla="*/ 165 w 195"/>
                  <a:gd name="T47" fmla="*/ 94 h 98"/>
                  <a:gd name="T48" fmla="*/ 154 w 195"/>
                  <a:gd name="T49" fmla="*/ 97 h 98"/>
                  <a:gd name="T50" fmla="*/ 136 w 195"/>
                  <a:gd name="T51" fmla="*/ 97 h 98"/>
                  <a:gd name="T52" fmla="*/ 125 w 195"/>
                  <a:gd name="T53" fmla="*/ 97 h 98"/>
                  <a:gd name="T54" fmla="*/ 125 w 195"/>
                  <a:gd name="T55" fmla="*/ 88 h 98"/>
                  <a:gd name="T56" fmla="*/ 108 w 195"/>
                  <a:gd name="T57" fmla="*/ 66 h 98"/>
                  <a:gd name="T58" fmla="*/ 108 w 195"/>
                  <a:gd name="T59" fmla="*/ 51 h 98"/>
                  <a:gd name="T60" fmla="*/ 88 w 195"/>
                  <a:gd name="T61" fmla="*/ 51 h 98"/>
                  <a:gd name="T62" fmla="*/ 81 w 195"/>
                  <a:gd name="T63" fmla="*/ 43 h 98"/>
                  <a:gd name="T64" fmla="*/ 75 w 195"/>
                  <a:gd name="T65" fmla="*/ 51 h 98"/>
                  <a:gd name="T66" fmla="*/ 69 w 195"/>
                  <a:gd name="T67" fmla="*/ 40 h 98"/>
                  <a:gd name="T68" fmla="*/ 63 w 195"/>
                  <a:gd name="T69" fmla="*/ 40 h 98"/>
                  <a:gd name="T70" fmla="*/ 63 w 195"/>
                  <a:gd name="T71" fmla="*/ 26 h 98"/>
                  <a:gd name="T72" fmla="*/ 58 w 195"/>
                  <a:gd name="T73" fmla="*/ 20 h 98"/>
                  <a:gd name="T74" fmla="*/ 40 w 195"/>
                  <a:gd name="T75" fmla="*/ 23 h 98"/>
                  <a:gd name="T76" fmla="*/ 29 w 195"/>
                  <a:gd name="T77" fmla="*/ 40 h 98"/>
                  <a:gd name="T78" fmla="*/ 15 w 195"/>
                  <a:gd name="T79" fmla="*/ 43 h 98"/>
                  <a:gd name="T80" fmla="*/ 0 w 195"/>
                  <a:gd name="T81" fmla="*/ 4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11" name="Freeform 38">
                <a:extLst>
                  <a:ext uri="{FF2B5EF4-FFF2-40B4-BE49-F238E27FC236}">
                    <a16:creationId xmlns:a16="http://schemas.microsoft.com/office/drawing/2014/main" id="{2EFDF1C9-E3E0-4F80-A98F-110E9649C6FF}"/>
                  </a:ext>
                </a:extLst>
              </p:cNvPr>
              <p:cNvSpPr>
                <a:spLocks/>
              </p:cNvSpPr>
              <p:nvPr/>
            </p:nvSpPr>
            <p:spPr bwMode="auto">
              <a:xfrm>
                <a:off x="1234" y="1995"/>
                <a:ext cx="129" cy="83"/>
              </a:xfrm>
              <a:custGeom>
                <a:avLst/>
                <a:gdLst>
                  <a:gd name="T0" fmla="*/ 0 w 129"/>
                  <a:gd name="T1" fmla="*/ 62 h 83"/>
                  <a:gd name="T2" fmla="*/ 12 w 129"/>
                  <a:gd name="T3" fmla="*/ 65 h 83"/>
                  <a:gd name="T4" fmla="*/ 40 w 129"/>
                  <a:gd name="T5" fmla="*/ 62 h 83"/>
                  <a:gd name="T6" fmla="*/ 52 w 129"/>
                  <a:gd name="T7" fmla="*/ 79 h 83"/>
                  <a:gd name="T8" fmla="*/ 68 w 129"/>
                  <a:gd name="T9" fmla="*/ 82 h 83"/>
                  <a:gd name="T10" fmla="*/ 76 w 129"/>
                  <a:gd name="T11" fmla="*/ 62 h 83"/>
                  <a:gd name="T12" fmla="*/ 72 w 129"/>
                  <a:gd name="T13" fmla="*/ 57 h 83"/>
                  <a:gd name="T14" fmla="*/ 80 w 129"/>
                  <a:gd name="T15" fmla="*/ 48 h 83"/>
                  <a:gd name="T16" fmla="*/ 96 w 129"/>
                  <a:gd name="T17" fmla="*/ 62 h 83"/>
                  <a:gd name="T18" fmla="*/ 108 w 129"/>
                  <a:gd name="T19" fmla="*/ 62 h 83"/>
                  <a:gd name="T20" fmla="*/ 108 w 129"/>
                  <a:gd name="T21" fmla="*/ 54 h 83"/>
                  <a:gd name="T22" fmla="*/ 116 w 129"/>
                  <a:gd name="T23" fmla="*/ 54 h 83"/>
                  <a:gd name="T24" fmla="*/ 128 w 129"/>
                  <a:gd name="T25" fmla="*/ 40 h 83"/>
                  <a:gd name="T26" fmla="*/ 120 w 129"/>
                  <a:gd name="T27" fmla="*/ 37 h 83"/>
                  <a:gd name="T28" fmla="*/ 120 w 129"/>
                  <a:gd name="T29" fmla="*/ 23 h 83"/>
                  <a:gd name="T30" fmla="*/ 120 w 129"/>
                  <a:gd name="T31" fmla="*/ 11 h 83"/>
                  <a:gd name="T32" fmla="*/ 102 w 129"/>
                  <a:gd name="T33" fmla="*/ 8 h 83"/>
                  <a:gd name="T34" fmla="*/ 88 w 129"/>
                  <a:gd name="T35" fmla="*/ 11 h 83"/>
                  <a:gd name="T36" fmla="*/ 76 w 129"/>
                  <a:gd name="T37" fmla="*/ 11 h 83"/>
                  <a:gd name="T38" fmla="*/ 58 w 129"/>
                  <a:gd name="T39" fmla="*/ 8 h 83"/>
                  <a:gd name="T40" fmla="*/ 44 w 129"/>
                  <a:gd name="T41" fmla="*/ 0 h 83"/>
                  <a:gd name="T42" fmla="*/ 40 w 129"/>
                  <a:gd name="T43" fmla="*/ 8 h 83"/>
                  <a:gd name="T44" fmla="*/ 38 w 129"/>
                  <a:gd name="T45" fmla="*/ 25 h 83"/>
                  <a:gd name="T46" fmla="*/ 24 w 129"/>
                  <a:gd name="T47" fmla="*/ 25 h 83"/>
                  <a:gd name="T48" fmla="*/ 20 w 129"/>
                  <a:gd name="T49" fmla="*/ 40 h 83"/>
                  <a:gd name="T50" fmla="*/ 12 w 129"/>
                  <a:gd name="T51" fmla="*/ 45 h 83"/>
                  <a:gd name="T52" fmla="*/ 0 w 129"/>
                  <a:gd name="T53" fmla="*/ 6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12" name="Freeform 39">
                <a:extLst>
                  <a:ext uri="{FF2B5EF4-FFF2-40B4-BE49-F238E27FC236}">
                    <a16:creationId xmlns:a16="http://schemas.microsoft.com/office/drawing/2014/main" id="{0CC4C633-D59F-4352-9559-AD9013C58E8A}"/>
                  </a:ext>
                </a:extLst>
              </p:cNvPr>
              <p:cNvSpPr>
                <a:spLocks/>
              </p:cNvSpPr>
              <p:nvPr/>
            </p:nvSpPr>
            <p:spPr bwMode="auto">
              <a:xfrm>
                <a:off x="1155" y="2228"/>
                <a:ext cx="802" cy="1698"/>
              </a:xfrm>
              <a:custGeom>
                <a:avLst/>
                <a:gdLst>
                  <a:gd name="T0" fmla="*/ 92 w 802"/>
                  <a:gd name="T1" fmla="*/ 28 h 1698"/>
                  <a:gd name="T2" fmla="*/ 152 w 802"/>
                  <a:gd name="T3" fmla="*/ 3 h 1698"/>
                  <a:gd name="T4" fmla="*/ 127 w 802"/>
                  <a:gd name="T5" fmla="*/ 59 h 1698"/>
                  <a:gd name="T6" fmla="*/ 152 w 802"/>
                  <a:gd name="T7" fmla="*/ 56 h 1698"/>
                  <a:gd name="T8" fmla="*/ 177 w 802"/>
                  <a:gd name="T9" fmla="*/ 53 h 1698"/>
                  <a:gd name="T10" fmla="*/ 212 w 802"/>
                  <a:gd name="T11" fmla="*/ 73 h 1698"/>
                  <a:gd name="T12" fmla="*/ 322 w 802"/>
                  <a:gd name="T13" fmla="*/ 103 h 1698"/>
                  <a:gd name="T14" fmla="*/ 372 w 802"/>
                  <a:gd name="T15" fmla="*/ 134 h 1698"/>
                  <a:gd name="T16" fmla="*/ 437 w 802"/>
                  <a:gd name="T17" fmla="*/ 151 h 1698"/>
                  <a:gd name="T18" fmla="*/ 530 w 802"/>
                  <a:gd name="T19" fmla="*/ 234 h 1698"/>
                  <a:gd name="T20" fmla="*/ 581 w 802"/>
                  <a:gd name="T21" fmla="*/ 338 h 1698"/>
                  <a:gd name="T22" fmla="*/ 780 w 802"/>
                  <a:gd name="T23" fmla="*/ 424 h 1698"/>
                  <a:gd name="T24" fmla="*/ 782 w 802"/>
                  <a:gd name="T25" fmla="*/ 567 h 1698"/>
                  <a:gd name="T26" fmla="*/ 731 w 802"/>
                  <a:gd name="T27" fmla="*/ 642 h 1698"/>
                  <a:gd name="T28" fmla="*/ 723 w 802"/>
                  <a:gd name="T29" fmla="*/ 751 h 1698"/>
                  <a:gd name="T30" fmla="*/ 694 w 802"/>
                  <a:gd name="T31" fmla="*/ 798 h 1698"/>
                  <a:gd name="T32" fmla="*/ 647 w 802"/>
                  <a:gd name="T33" fmla="*/ 879 h 1698"/>
                  <a:gd name="T34" fmla="*/ 579 w 802"/>
                  <a:gd name="T35" fmla="*/ 907 h 1698"/>
                  <a:gd name="T36" fmla="*/ 544 w 802"/>
                  <a:gd name="T37" fmla="*/ 991 h 1698"/>
                  <a:gd name="T38" fmla="*/ 536 w 802"/>
                  <a:gd name="T39" fmla="*/ 1061 h 1698"/>
                  <a:gd name="T40" fmla="*/ 481 w 802"/>
                  <a:gd name="T41" fmla="*/ 1125 h 1698"/>
                  <a:gd name="T42" fmla="*/ 448 w 802"/>
                  <a:gd name="T43" fmla="*/ 1175 h 1698"/>
                  <a:gd name="T44" fmla="*/ 427 w 802"/>
                  <a:gd name="T45" fmla="*/ 1200 h 1698"/>
                  <a:gd name="T46" fmla="*/ 415 w 802"/>
                  <a:gd name="T47" fmla="*/ 1267 h 1698"/>
                  <a:gd name="T48" fmla="*/ 361 w 802"/>
                  <a:gd name="T49" fmla="*/ 1295 h 1698"/>
                  <a:gd name="T50" fmla="*/ 318 w 802"/>
                  <a:gd name="T51" fmla="*/ 1323 h 1698"/>
                  <a:gd name="T52" fmla="*/ 316 w 802"/>
                  <a:gd name="T53" fmla="*/ 1387 h 1698"/>
                  <a:gd name="T54" fmla="*/ 275 w 802"/>
                  <a:gd name="T55" fmla="*/ 1437 h 1698"/>
                  <a:gd name="T56" fmla="*/ 300 w 802"/>
                  <a:gd name="T57" fmla="*/ 1482 h 1698"/>
                  <a:gd name="T58" fmla="*/ 259 w 802"/>
                  <a:gd name="T59" fmla="*/ 1524 h 1698"/>
                  <a:gd name="T60" fmla="*/ 238 w 802"/>
                  <a:gd name="T61" fmla="*/ 1597 h 1698"/>
                  <a:gd name="T62" fmla="*/ 292 w 802"/>
                  <a:gd name="T63" fmla="*/ 1697 h 1698"/>
                  <a:gd name="T64" fmla="*/ 228 w 802"/>
                  <a:gd name="T65" fmla="*/ 1647 h 1698"/>
                  <a:gd name="T66" fmla="*/ 187 w 802"/>
                  <a:gd name="T67" fmla="*/ 1557 h 1698"/>
                  <a:gd name="T68" fmla="*/ 183 w 802"/>
                  <a:gd name="T69" fmla="*/ 1323 h 1698"/>
                  <a:gd name="T70" fmla="*/ 177 w 802"/>
                  <a:gd name="T71" fmla="*/ 1223 h 1698"/>
                  <a:gd name="T72" fmla="*/ 181 w 802"/>
                  <a:gd name="T73" fmla="*/ 1114 h 1698"/>
                  <a:gd name="T74" fmla="*/ 189 w 802"/>
                  <a:gd name="T75" fmla="*/ 1027 h 1698"/>
                  <a:gd name="T76" fmla="*/ 185 w 802"/>
                  <a:gd name="T77" fmla="*/ 888 h 1698"/>
                  <a:gd name="T78" fmla="*/ 191 w 802"/>
                  <a:gd name="T79" fmla="*/ 773 h 1698"/>
                  <a:gd name="T80" fmla="*/ 144 w 802"/>
                  <a:gd name="T81" fmla="*/ 695 h 1698"/>
                  <a:gd name="T82" fmla="*/ 72 w 802"/>
                  <a:gd name="T83" fmla="*/ 634 h 1698"/>
                  <a:gd name="T84" fmla="*/ 47 w 802"/>
                  <a:gd name="T85" fmla="*/ 539 h 1698"/>
                  <a:gd name="T86" fmla="*/ 14 w 802"/>
                  <a:gd name="T87" fmla="*/ 486 h 1698"/>
                  <a:gd name="T88" fmla="*/ 16 w 802"/>
                  <a:gd name="T89" fmla="*/ 396 h 1698"/>
                  <a:gd name="T90" fmla="*/ 8 w 802"/>
                  <a:gd name="T91" fmla="*/ 310 h 1698"/>
                  <a:gd name="T92" fmla="*/ 58 w 802"/>
                  <a:gd name="T93" fmla="*/ 140 h 16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sp>
        <p:nvSpPr>
          <p:cNvPr id="4099" name="Rectangle 40">
            <a:extLst>
              <a:ext uri="{FF2B5EF4-FFF2-40B4-BE49-F238E27FC236}">
                <a16:creationId xmlns:a16="http://schemas.microsoft.com/office/drawing/2014/main" id="{9D76F873-AA86-4C6B-96C6-7A4598B89D9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fr-FR" altLang="zh-CN"/>
              <a:t>Click to edit Master text styles</a:t>
            </a:r>
          </a:p>
          <a:p>
            <a:pPr lvl="1"/>
            <a:r>
              <a:rPr lang="fr-FR" altLang="zh-CN"/>
              <a:t>Second Level</a:t>
            </a:r>
          </a:p>
          <a:p>
            <a:pPr lvl="2"/>
            <a:r>
              <a:rPr lang="fr-FR" altLang="zh-CN"/>
              <a:t>Third Level</a:t>
            </a:r>
          </a:p>
          <a:p>
            <a:pPr lvl="3"/>
            <a:r>
              <a:rPr lang="fr-FR" altLang="zh-CN"/>
              <a:t>Fourth Level</a:t>
            </a:r>
          </a:p>
          <a:p>
            <a:pPr lvl="4"/>
            <a:r>
              <a:rPr lang="fr-FR" altLang="zh-CN"/>
              <a:t>Fifth Level</a:t>
            </a:r>
          </a:p>
        </p:txBody>
      </p:sp>
      <p:sp>
        <p:nvSpPr>
          <p:cNvPr id="4100" name="Rectangle 41">
            <a:extLst>
              <a:ext uri="{FF2B5EF4-FFF2-40B4-BE49-F238E27FC236}">
                <a16:creationId xmlns:a16="http://schemas.microsoft.com/office/drawing/2014/main" id="{57D6F859-6306-4A19-8593-4ABD40A3BCED}"/>
              </a:ext>
            </a:extLst>
          </p:cNvPr>
          <p:cNvSpPr>
            <a:spLocks noChangeArrowheads="1"/>
          </p:cNvSpPr>
          <p:nvPr/>
        </p:nvSpPr>
        <p:spPr bwMode="auto">
          <a:xfrm>
            <a:off x="6781800" y="6324600"/>
            <a:ext cx="396875" cy="301625"/>
          </a:xfrm>
          <a:prstGeom prst="rect">
            <a:avLst/>
          </a:prstGeom>
          <a:noFill/>
          <a:ln>
            <a:noFill/>
          </a:ln>
        </p:spPr>
        <p:txBody>
          <a:bodyPr wrap="none" lIns="90487" tIns="44450" rIns="90487" bIns="44450">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defRPr/>
            </a:pPr>
            <a:fld id="{1FAA6049-A94E-4891-853D-69E05424AD97}" type="slidenum">
              <a:rPr lang="fr-FR" altLang="zh-CN" sz="1400" b="1" smtClean="0">
                <a:latin typeface="N Helvetica Narrow"/>
              </a:rPr>
              <a:pPr>
                <a:defRPr/>
              </a:pPr>
              <a:t>‹#›</a:t>
            </a:fld>
            <a:endParaRPr lang="fr-FR" altLang="zh-CN" sz="1400" b="1">
              <a:latin typeface="N Helvetica Narrow"/>
            </a:endParaRPr>
          </a:p>
        </p:txBody>
      </p:sp>
      <p:sp>
        <p:nvSpPr>
          <p:cNvPr id="4101" name="Rectangle 42">
            <a:extLst>
              <a:ext uri="{FF2B5EF4-FFF2-40B4-BE49-F238E27FC236}">
                <a16:creationId xmlns:a16="http://schemas.microsoft.com/office/drawing/2014/main" id="{C4C65CB6-156A-495C-BF77-A852FDF5DBE5}"/>
              </a:ext>
            </a:extLst>
          </p:cNvPr>
          <p:cNvSpPr>
            <a:spLocks noChangeArrowheads="1"/>
          </p:cNvSpPr>
          <p:nvPr/>
        </p:nvSpPr>
        <p:spPr bwMode="auto">
          <a:xfrm>
            <a:off x="279400" y="0"/>
            <a:ext cx="1843088" cy="363538"/>
          </a:xfrm>
          <a:prstGeom prst="rect">
            <a:avLst/>
          </a:prstGeom>
          <a:noFill/>
          <a:ln>
            <a:noFill/>
          </a:ln>
          <a:effectLst>
            <a:outerShdw dist="117088" dir="2436078" algn="ctr" rotWithShape="0">
              <a:srgbClr val="C0C0C0"/>
            </a:outerShdw>
          </a:effectLst>
        </p:spPr>
        <p:txBody>
          <a:bodyPr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en-US" altLang="zh-CN" sz="1800">
                <a:latin typeface="Arial" panose="020B0604020202020204" pitchFamily="34" charset="0"/>
              </a:rPr>
              <a:t>Finance</a:t>
            </a:r>
            <a:endParaRPr lang="fr-FR" altLang="zh-CN" sz="1800">
              <a:latin typeface="Arial" panose="020B0604020202020204" pitchFamily="34" charset="0"/>
            </a:endParaRPr>
          </a:p>
        </p:txBody>
      </p:sp>
      <p:sp>
        <p:nvSpPr>
          <p:cNvPr id="4102" name="Rectangle 43">
            <a:extLst>
              <a:ext uri="{FF2B5EF4-FFF2-40B4-BE49-F238E27FC236}">
                <a16:creationId xmlns:a16="http://schemas.microsoft.com/office/drawing/2014/main" id="{3F11380C-1E0F-4EE3-A12A-B466D3964D27}"/>
              </a:ext>
            </a:extLst>
          </p:cNvPr>
          <p:cNvSpPr>
            <a:spLocks noChangeArrowheads="1"/>
          </p:cNvSpPr>
          <p:nvPr/>
        </p:nvSpPr>
        <p:spPr bwMode="auto">
          <a:xfrm>
            <a:off x="468313" y="6310313"/>
            <a:ext cx="1809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endParaRPr lang="fr-FR" altLang="zh-CN" sz="1400" b="1">
              <a:latin typeface="N Helvetica Narrow" charset="0"/>
            </a:endParaRPr>
          </a:p>
        </p:txBody>
      </p:sp>
      <p:sp>
        <p:nvSpPr>
          <p:cNvPr id="4103" name="Rectangle 44">
            <a:extLst>
              <a:ext uri="{FF2B5EF4-FFF2-40B4-BE49-F238E27FC236}">
                <a16:creationId xmlns:a16="http://schemas.microsoft.com/office/drawing/2014/main" id="{E46C92CF-BA4E-436B-92B0-2CF725D023BF}"/>
              </a:ext>
            </a:extLst>
          </p:cNvPr>
          <p:cNvSpPr>
            <a:spLocks noChangeArrowheads="1"/>
          </p:cNvSpPr>
          <p:nvPr/>
        </p:nvSpPr>
        <p:spPr bwMode="auto">
          <a:xfrm>
            <a:off x="6553200" y="0"/>
            <a:ext cx="2590800" cy="336550"/>
          </a:xfrm>
          <a:prstGeom prst="rect">
            <a:avLst/>
          </a:prstGeom>
          <a:noFill/>
          <a:ln>
            <a:noFill/>
          </a:ln>
          <a:effectLst>
            <a:outerShdw dist="35921" dir="2700000" algn="ctr" rotWithShape="0">
              <a:srgbClr val="C0C0C0"/>
            </a:outerShdw>
          </a:effectLst>
        </p:spPr>
        <p:txBody>
          <a:bodyPr lIns="92075" tIns="46038" rIns="92075" bIns="46038">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r>
              <a:rPr lang="zh-CN" altLang="en-US" sz="1400">
                <a:latin typeface="Arial" panose="020B0604020202020204" pitchFamily="34" charset="0"/>
              </a:rPr>
              <a:t>    </a:t>
            </a:r>
            <a:r>
              <a:rPr lang="en-US" altLang="zh-CN" sz="1600">
                <a:latin typeface="Arial" panose="020B0604020202020204" pitchFamily="34" charset="0"/>
              </a:rPr>
              <a:t>School of Management</a:t>
            </a:r>
          </a:p>
        </p:txBody>
      </p:sp>
      <p:graphicFrame>
        <p:nvGraphicFramePr>
          <p:cNvPr id="4104" name="Object 45">
            <a:extLst>
              <a:ext uri="{FF2B5EF4-FFF2-40B4-BE49-F238E27FC236}">
                <a16:creationId xmlns:a16="http://schemas.microsoft.com/office/drawing/2014/main" id="{CC1540B7-2CF8-4805-B159-BBECB1036221}"/>
              </a:ext>
            </a:extLst>
          </p:cNvPr>
          <p:cNvGraphicFramePr>
            <a:graphicFrameLocks noChangeAspect="1"/>
          </p:cNvGraphicFramePr>
          <p:nvPr/>
        </p:nvGraphicFramePr>
        <p:xfrm>
          <a:off x="7924800" y="5715000"/>
          <a:ext cx="965200" cy="927100"/>
        </p:xfrm>
        <a:graphic>
          <a:graphicData uri="http://schemas.openxmlformats.org/presentationml/2006/ole">
            <mc:AlternateContent xmlns:mc="http://schemas.openxmlformats.org/markup-compatibility/2006">
              <mc:Choice xmlns:v="urn:schemas-microsoft-com:vml" Requires="v">
                <p:oleObj name="Image" r:id="rId14" imgW="964739" imgH="926657" progId="Photoshop.Image.7">
                  <p:embed/>
                </p:oleObj>
              </mc:Choice>
              <mc:Fallback>
                <p:oleObj name="Image" r:id="rId14" imgW="964739" imgH="926657" progId="Photoshop.Image.7">
                  <p:embed/>
                  <p:pic>
                    <p:nvPicPr>
                      <p:cNvPr id="0" name="Object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715000"/>
                        <a:ext cx="965200" cy="9271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97768" r:id="rId1"/>
    <p:sldLayoutId id="2147497769" r:id="rId2"/>
    <p:sldLayoutId id="2147497770" r:id="rId3"/>
    <p:sldLayoutId id="2147497771" r:id="rId4"/>
    <p:sldLayoutId id="2147497772" r:id="rId5"/>
    <p:sldLayoutId id="2147497773" r:id="rId6"/>
    <p:sldLayoutId id="2147497774" r:id="rId7"/>
    <p:sldLayoutId id="2147497775" r:id="rId8"/>
    <p:sldLayoutId id="2147497776" r:id="rId9"/>
    <p:sldLayoutId id="2147497777" r:id="rId10"/>
    <p:sldLayoutId id="2147497778" r:id="rId11"/>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accent2"/>
        </a:buClr>
        <a:buSzPct val="75000"/>
        <a:buChar char="u"/>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65000"/>
        <a:buChar char="F"/>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8C120AF2-6440-4519-B8AD-8DA49F210D3F}"/>
              </a:ext>
            </a:extLst>
          </p:cNvPr>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mn-ea"/>
              </a:defRPr>
            </a:lvl1pPr>
          </a:lstStyle>
          <a:p>
            <a:pPr>
              <a:defRPr/>
            </a:pPr>
            <a:endParaRPr lang="en-US" altLang="zh-CN"/>
          </a:p>
        </p:txBody>
      </p:sp>
      <p:sp>
        <p:nvSpPr>
          <p:cNvPr id="449539" name="Rectangle 3">
            <a:extLst>
              <a:ext uri="{FF2B5EF4-FFF2-40B4-BE49-F238E27FC236}">
                <a16:creationId xmlns:a16="http://schemas.microsoft.com/office/drawing/2014/main" id="{2BF4137D-CF17-4C12-BBBD-BFB5D65995A0}"/>
              </a:ext>
            </a:extLst>
          </p:cNvPr>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88E3E26-F6F3-4274-A8E5-570592A4C1A5}" type="slidenum">
              <a:rPr lang="zh-CN" altLang="en-US"/>
              <a:pPr>
                <a:defRPr/>
              </a:pPr>
              <a:t>‹#›</a:t>
            </a:fld>
            <a:endParaRPr lang="en-US" altLang="zh-CN"/>
          </a:p>
        </p:txBody>
      </p:sp>
      <p:grpSp>
        <p:nvGrpSpPr>
          <p:cNvPr id="5124" name="Group 4">
            <a:extLst>
              <a:ext uri="{FF2B5EF4-FFF2-40B4-BE49-F238E27FC236}">
                <a16:creationId xmlns:a16="http://schemas.microsoft.com/office/drawing/2014/main" id="{8D084A4F-72F3-45ED-B104-B2A65386ACF5}"/>
              </a:ext>
            </a:extLst>
          </p:cNvPr>
          <p:cNvGrpSpPr>
            <a:grpSpLocks/>
          </p:cNvGrpSpPr>
          <p:nvPr/>
        </p:nvGrpSpPr>
        <p:grpSpPr bwMode="auto">
          <a:xfrm>
            <a:off x="0" y="0"/>
            <a:ext cx="9140825" cy="6850063"/>
            <a:chOff x="0" y="0"/>
            <a:chExt cx="5758" cy="4315"/>
          </a:xfrm>
        </p:grpSpPr>
        <p:grpSp>
          <p:nvGrpSpPr>
            <p:cNvPr id="5128" name="Group 5">
              <a:extLst>
                <a:ext uri="{FF2B5EF4-FFF2-40B4-BE49-F238E27FC236}">
                  <a16:creationId xmlns:a16="http://schemas.microsoft.com/office/drawing/2014/main" id="{21E4BA33-7FE8-4112-8554-0DBF713A9036}"/>
                </a:ext>
              </a:extLst>
            </p:cNvPr>
            <p:cNvGrpSpPr>
              <a:grpSpLocks/>
            </p:cNvGrpSpPr>
            <p:nvPr userDrawn="1"/>
          </p:nvGrpSpPr>
          <p:grpSpPr bwMode="auto">
            <a:xfrm>
              <a:off x="1728" y="2230"/>
              <a:ext cx="4027" cy="2085"/>
              <a:chOff x="1728" y="2230"/>
              <a:chExt cx="4027" cy="2085"/>
            </a:xfrm>
          </p:grpSpPr>
          <p:sp>
            <p:nvSpPr>
              <p:cNvPr id="449542" name="Freeform 6">
                <a:extLst>
                  <a:ext uri="{FF2B5EF4-FFF2-40B4-BE49-F238E27FC236}">
                    <a16:creationId xmlns:a16="http://schemas.microsoft.com/office/drawing/2014/main" id="{A5F01D59-2CEB-40BD-9FB9-EDB886011723}"/>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a:ea typeface="+mn-ea"/>
                </a:endParaRPr>
              </a:p>
            </p:txBody>
          </p:sp>
          <p:sp>
            <p:nvSpPr>
              <p:cNvPr id="449543" name="Freeform 7">
                <a:extLst>
                  <a:ext uri="{FF2B5EF4-FFF2-40B4-BE49-F238E27FC236}">
                    <a16:creationId xmlns:a16="http://schemas.microsoft.com/office/drawing/2014/main" id="{F452B5BC-BF86-4B4F-B91C-2F6E97AB7A62}"/>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a:ea typeface="+mn-ea"/>
                </a:endParaRPr>
              </a:p>
            </p:txBody>
          </p:sp>
          <p:sp>
            <p:nvSpPr>
              <p:cNvPr id="449544" name="Freeform 8">
                <a:extLst>
                  <a:ext uri="{FF2B5EF4-FFF2-40B4-BE49-F238E27FC236}">
                    <a16:creationId xmlns:a16="http://schemas.microsoft.com/office/drawing/2014/main" id="{B3E21E40-1984-42E7-AFF4-10F5D3B7634B}"/>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a:ea typeface="+mn-ea"/>
                </a:endParaRPr>
              </a:p>
            </p:txBody>
          </p:sp>
          <p:sp>
            <p:nvSpPr>
              <p:cNvPr id="5134" name="Freeform 9">
                <a:extLst>
                  <a:ext uri="{FF2B5EF4-FFF2-40B4-BE49-F238E27FC236}">
                    <a16:creationId xmlns:a16="http://schemas.microsoft.com/office/drawing/2014/main" id="{9B7AE994-9F22-4EF5-989B-EC171FEAAF7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546" name="Freeform 10">
                <a:extLst>
                  <a:ext uri="{FF2B5EF4-FFF2-40B4-BE49-F238E27FC236}">
                    <a16:creationId xmlns:a16="http://schemas.microsoft.com/office/drawing/2014/main" id="{145D127B-2658-42BE-A52B-4681A5EDA4C6}"/>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a:ea typeface="+mn-ea"/>
                </a:endParaRPr>
              </a:p>
            </p:txBody>
          </p:sp>
        </p:grpSp>
        <p:sp>
          <p:nvSpPr>
            <p:cNvPr id="449547" name="Freeform 11">
              <a:extLst>
                <a:ext uri="{FF2B5EF4-FFF2-40B4-BE49-F238E27FC236}">
                  <a16:creationId xmlns:a16="http://schemas.microsoft.com/office/drawing/2014/main" id="{B81A90CC-526C-4D68-94AD-4D11A19731B0}"/>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a:ea typeface="+mn-ea"/>
              </a:endParaRPr>
            </a:p>
          </p:txBody>
        </p:sp>
        <p:sp>
          <p:nvSpPr>
            <p:cNvPr id="5130" name="Freeform 12">
              <a:extLst>
                <a:ext uri="{FF2B5EF4-FFF2-40B4-BE49-F238E27FC236}">
                  <a16:creationId xmlns:a16="http://schemas.microsoft.com/office/drawing/2014/main" id="{70B0DF3A-0F60-47B1-ADC8-EA57A9105A24}"/>
                </a:ext>
              </a:extLst>
            </p:cNvPr>
            <p:cNvSpPr>
              <a:spLocks/>
            </p:cNvSpPr>
            <p:nvPr/>
          </p:nvSpPr>
          <p:spPr bwMode="hidden">
            <a:xfrm>
              <a:off x="0" y="0"/>
              <a:ext cx="5758" cy="1776"/>
            </a:xfrm>
            <a:custGeom>
              <a:avLst/>
              <a:gdLst>
                <a:gd name="T0" fmla="*/ 0 w 5740"/>
                <a:gd name="T1" fmla="*/ 0 h 1906"/>
                <a:gd name="T2" fmla="*/ 0 w 5740"/>
                <a:gd name="T3" fmla="*/ 7 h 1906"/>
                <a:gd name="T4" fmla="*/ 7351 w 5740"/>
                <a:gd name="T5" fmla="*/ 7 h 1906"/>
                <a:gd name="T6" fmla="*/ 7351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9549" name="Rectangle 13">
            <a:extLst>
              <a:ext uri="{FF2B5EF4-FFF2-40B4-BE49-F238E27FC236}">
                <a16:creationId xmlns:a16="http://schemas.microsoft.com/office/drawing/2014/main" id="{99BD22F2-02E1-42DB-9BB9-2BAAEF45BCA6}"/>
              </a:ext>
            </a:extLst>
          </p:cNvPr>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49550" name="Rectangle 14">
            <a:extLst>
              <a:ext uri="{FF2B5EF4-FFF2-40B4-BE49-F238E27FC236}">
                <a16:creationId xmlns:a16="http://schemas.microsoft.com/office/drawing/2014/main" id="{C4638135-5BB6-49A0-ADAF-D1ABDBF30927}"/>
              </a:ext>
            </a:extLst>
          </p:cNvPr>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pitchFamily="34" charset="0"/>
                <a:ea typeface="+mn-ea"/>
              </a:defRPr>
            </a:lvl1pPr>
          </a:lstStyle>
          <a:p>
            <a:pPr>
              <a:defRPr/>
            </a:pPr>
            <a:endParaRPr lang="en-US" altLang="zh-CN"/>
          </a:p>
        </p:txBody>
      </p:sp>
      <p:sp>
        <p:nvSpPr>
          <p:cNvPr id="449551" name="Rectangle 15">
            <a:extLst>
              <a:ext uri="{FF2B5EF4-FFF2-40B4-BE49-F238E27FC236}">
                <a16:creationId xmlns:a16="http://schemas.microsoft.com/office/drawing/2014/main" id="{D9FFEC67-3F40-47DB-84BE-0C9FADAA7E93}"/>
              </a:ext>
            </a:extLst>
          </p:cNvPr>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97846" r:id="rId1"/>
    <p:sldLayoutId id="2147497779" r:id="rId2"/>
    <p:sldLayoutId id="2147497780" r:id="rId3"/>
    <p:sldLayoutId id="2147497781" r:id="rId4"/>
    <p:sldLayoutId id="2147497782" r:id="rId5"/>
    <p:sldLayoutId id="2147497783" r:id="rId6"/>
    <p:sldLayoutId id="2147497784" r:id="rId7"/>
    <p:sldLayoutId id="2147497785" r:id="rId8"/>
    <p:sldLayoutId id="2147497786" r:id="rId9"/>
    <p:sldLayoutId id="2147497787" r:id="rId10"/>
    <p:sldLayoutId id="2147497788" r:id="rId11"/>
  </p:sldLayoutIdLst>
  <p:transition>
    <p:random/>
  </p:transition>
  <p:hf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E32B932-F29F-4ED4-8A28-63DBA955158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6147" name="Rectangle 3">
            <a:extLst>
              <a:ext uri="{FF2B5EF4-FFF2-40B4-BE49-F238E27FC236}">
                <a16:creationId xmlns:a16="http://schemas.microsoft.com/office/drawing/2014/main" id="{5D2B4738-DFDD-4303-BE34-B213E62F97E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89124" name="Rectangle 4">
            <a:extLst>
              <a:ext uri="{FF2B5EF4-FFF2-40B4-BE49-F238E27FC236}">
                <a16:creationId xmlns:a16="http://schemas.microsoft.com/office/drawing/2014/main" id="{3814F1FC-36D6-44B6-9F79-0C4BA6F5CA3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400">
                <a:latin typeface="+mn-lt"/>
                <a:ea typeface="Gulim" pitchFamily="34" charset="-127"/>
              </a:defRPr>
            </a:lvl1pPr>
          </a:lstStyle>
          <a:p>
            <a:pPr>
              <a:defRPr/>
            </a:pPr>
            <a:endParaRPr lang="en-US" altLang="ko-KR"/>
          </a:p>
        </p:txBody>
      </p:sp>
      <p:sp>
        <p:nvSpPr>
          <p:cNvPr id="389125" name="Rectangle 5">
            <a:extLst>
              <a:ext uri="{FF2B5EF4-FFF2-40B4-BE49-F238E27FC236}">
                <a16:creationId xmlns:a16="http://schemas.microsoft.com/office/drawing/2014/main" id="{97996145-7277-4059-8F83-5FA2F1231FF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400">
                <a:latin typeface="+mn-lt"/>
                <a:ea typeface="Gulim" pitchFamily="34" charset="-127"/>
              </a:defRPr>
            </a:lvl1pPr>
          </a:lstStyle>
          <a:p>
            <a:pPr>
              <a:defRPr/>
            </a:pPr>
            <a:endParaRPr lang="en-US" altLang="ko-KR"/>
          </a:p>
        </p:txBody>
      </p:sp>
      <p:sp>
        <p:nvSpPr>
          <p:cNvPr id="389126" name="Rectangle 6">
            <a:extLst>
              <a:ext uri="{FF2B5EF4-FFF2-40B4-BE49-F238E27FC236}">
                <a16:creationId xmlns:a16="http://schemas.microsoft.com/office/drawing/2014/main" id="{BCC74D45-0B87-47EC-811E-75B50055942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400">
                <a:latin typeface="Gulim" panose="020B0600000101010101" pitchFamily="34" charset="-127"/>
                <a:ea typeface="Gulim" panose="020B0600000101010101" pitchFamily="34" charset="-127"/>
                <a:cs typeface="Gulim" panose="020B0600000101010101" pitchFamily="34" charset="-127"/>
              </a:defRPr>
            </a:lvl1pPr>
          </a:lstStyle>
          <a:p>
            <a:pPr>
              <a:defRPr/>
            </a:pPr>
            <a:fld id="{629850F8-72C0-4E22-9D6B-7BB6D46AAA84}" type="slidenum">
              <a:rPr lang="ko-KR" altLang="en-US"/>
              <a:pPr>
                <a:defRPr/>
              </a:pPr>
              <a:t>‹#›</a:t>
            </a:fld>
            <a:endParaRPr lang="en-US" altLang="ko-KR"/>
          </a:p>
        </p:txBody>
      </p:sp>
      <p:pic>
        <p:nvPicPr>
          <p:cNvPr id="6151" name="Picture 7" descr="white">
            <a:extLst>
              <a:ext uri="{FF2B5EF4-FFF2-40B4-BE49-F238E27FC236}">
                <a16:creationId xmlns:a16="http://schemas.microsoft.com/office/drawing/2014/main" id="{6A3B92B2-1366-401D-AD63-E63D5CF3B4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2" name="Group 8">
            <a:extLst>
              <a:ext uri="{FF2B5EF4-FFF2-40B4-BE49-F238E27FC236}">
                <a16:creationId xmlns:a16="http://schemas.microsoft.com/office/drawing/2014/main" id="{26CE9D3A-DC65-4577-A92A-9E29714BC302}"/>
              </a:ext>
            </a:extLst>
          </p:cNvPr>
          <p:cNvGrpSpPr>
            <a:grpSpLocks/>
          </p:cNvGrpSpPr>
          <p:nvPr/>
        </p:nvGrpSpPr>
        <p:grpSpPr bwMode="auto">
          <a:xfrm>
            <a:off x="7561263" y="0"/>
            <a:ext cx="1582737" cy="1417638"/>
            <a:chOff x="136" y="164"/>
            <a:chExt cx="997" cy="893"/>
          </a:xfrm>
        </p:grpSpPr>
        <p:pic>
          <p:nvPicPr>
            <p:cNvPr id="6154" name="Picture 9" descr="SUN_068">
              <a:extLst>
                <a:ext uri="{FF2B5EF4-FFF2-40B4-BE49-F238E27FC236}">
                  <a16:creationId xmlns:a16="http://schemas.microsoft.com/office/drawing/2014/main" id="{B7EC459C-1655-4D35-9ADC-9A13F2502150}"/>
                </a:ext>
              </a:extLst>
            </p:cNvPr>
            <p:cNvPicPr>
              <a:picLocks noChangeAspect="1" noChangeArrowheads="1" noCrop="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30" name="Text Box 10">
              <a:extLst>
                <a:ext uri="{FF2B5EF4-FFF2-40B4-BE49-F238E27FC236}">
                  <a16:creationId xmlns:a16="http://schemas.microsoft.com/office/drawing/2014/main" id="{94709EC0-0B3B-4D30-AF48-49CE30E7AFDA}"/>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chemeClr val="folHlink"/>
                  </a:solidFill>
                  <a:effectLst>
                    <a:outerShdw blurRad="38100" dist="38100" dir="2700000" algn="tl">
                      <a:srgbClr val="C0C0C0"/>
                    </a:outerShdw>
                  </a:effectLst>
                  <a:latin typeface="Times New Roman" pitchFamily="18" charset="0"/>
                  <a:ea typeface="+mn-ea"/>
                </a:rPr>
                <a:t>UESTC</a:t>
              </a:r>
            </a:p>
          </p:txBody>
        </p:sp>
      </p:grpSp>
      <p:sp>
        <p:nvSpPr>
          <p:cNvPr id="6153" name="Text Box 12">
            <a:extLst>
              <a:ext uri="{FF2B5EF4-FFF2-40B4-BE49-F238E27FC236}">
                <a16:creationId xmlns:a16="http://schemas.microsoft.com/office/drawing/2014/main" id="{968D0FE9-352B-458D-9BD0-743C3F9AE941}"/>
              </a:ext>
            </a:extLst>
          </p:cNvPr>
          <p:cNvSpPr txBox="1">
            <a:spLocks noChangeArrowheads="1"/>
          </p:cNvSpPr>
          <p:nvPr/>
        </p:nvSpPr>
        <p:spPr bwMode="auto">
          <a:xfrm>
            <a:off x="5522913" y="246063"/>
            <a:ext cx="2055812" cy="701675"/>
          </a:xfrm>
          <a:prstGeom prst="rect">
            <a:avLst/>
          </a:prstGeom>
          <a:noFill/>
          <a:ln>
            <a:noFill/>
          </a:ln>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eaLnBrk="1" hangingPunct="1">
              <a:defRPr/>
            </a:pPr>
            <a:r>
              <a:rPr lang="en-US" altLang="zh-CN" sz="2000" b="1">
                <a:solidFill>
                  <a:srgbClr val="66CCFF"/>
                </a:solidFill>
                <a:latin typeface="Times New Roman" pitchFamily="18" charset="0"/>
                <a:ea typeface="楷体_GB2312" pitchFamily="49" charset="-122"/>
              </a:rPr>
              <a:t>MBA</a:t>
            </a:r>
            <a:r>
              <a:rPr lang="zh-CN" altLang="en-US" sz="2000" b="1">
                <a:solidFill>
                  <a:srgbClr val="66CCFF"/>
                </a:solidFill>
                <a:latin typeface="Times New Roman" pitchFamily="18" charset="0"/>
                <a:ea typeface="楷体_GB2312" pitchFamily="49" charset="-122"/>
              </a:rPr>
              <a:t>专业选修课</a:t>
            </a:r>
          </a:p>
          <a:p>
            <a:pPr algn="ctr" eaLnBrk="1" hangingPunct="1">
              <a:defRPr/>
            </a:pPr>
            <a:r>
              <a:rPr lang="zh-CN" altLang="en-US" sz="2000" b="1">
                <a:solidFill>
                  <a:srgbClr val="66CCFF"/>
                </a:solidFill>
                <a:latin typeface="Times New Roman" pitchFamily="18" charset="0"/>
                <a:ea typeface="楷体_GB2312" pitchFamily="49" charset="-122"/>
              </a:rPr>
              <a:t>金融学基础</a:t>
            </a:r>
          </a:p>
        </p:txBody>
      </p:sp>
    </p:spTree>
  </p:cSld>
  <p:clrMap bg1="lt1" tx1="dk1" bg2="lt2" tx2="dk2" accent1="accent1" accent2="accent2" accent3="accent3" accent4="accent4" accent5="accent5" accent6="accent6" hlink="hlink" folHlink="folHlink"/>
  <p:sldLayoutIdLst>
    <p:sldLayoutId id="2147497789" r:id="rId1"/>
    <p:sldLayoutId id="2147497790" r:id="rId2"/>
    <p:sldLayoutId id="2147497791" r:id="rId3"/>
    <p:sldLayoutId id="2147497792" r:id="rId4"/>
    <p:sldLayoutId id="2147497793" r:id="rId5"/>
    <p:sldLayoutId id="2147497794" r:id="rId6"/>
    <p:sldLayoutId id="2147497795" r:id="rId7"/>
    <p:sldLayoutId id="2147497796" r:id="rId8"/>
    <p:sldLayoutId id="2147497797" r:id="rId9"/>
    <p:sldLayoutId id="2147497798" r:id="rId10"/>
    <p:sldLayoutId id="2147497799" r:id="rId11"/>
  </p:sldLayoutIdLst>
  <p:transition>
    <p:random/>
  </p:transition>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Gulim" pitchFamily="34" charset="-127"/>
          <a:ea typeface="宋体" pitchFamily="2" charset="-122"/>
        </a:defRPr>
      </a:lvl2pPr>
      <a:lvl3pPr algn="ctr" rtl="0" eaLnBrk="0" fontAlgn="base" latinLnBrk="1" hangingPunct="0">
        <a:spcBef>
          <a:spcPct val="0"/>
        </a:spcBef>
        <a:spcAft>
          <a:spcPct val="0"/>
        </a:spcAft>
        <a:defRPr sz="4400">
          <a:solidFill>
            <a:schemeClr val="tx2"/>
          </a:solidFill>
          <a:latin typeface="Gulim" pitchFamily="34" charset="-127"/>
          <a:ea typeface="宋体" pitchFamily="2" charset="-122"/>
        </a:defRPr>
      </a:lvl3pPr>
      <a:lvl4pPr algn="ctr" rtl="0" eaLnBrk="0" fontAlgn="base" latinLnBrk="1" hangingPunct="0">
        <a:spcBef>
          <a:spcPct val="0"/>
        </a:spcBef>
        <a:spcAft>
          <a:spcPct val="0"/>
        </a:spcAft>
        <a:defRPr sz="4400">
          <a:solidFill>
            <a:schemeClr val="tx2"/>
          </a:solidFill>
          <a:latin typeface="Gulim" pitchFamily="34" charset="-127"/>
          <a:ea typeface="宋体" pitchFamily="2" charset="-122"/>
        </a:defRPr>
      </a:lvl4pPr>
      <a:lvl5pPr algn="ctr" rtl="0" eaLnBrk="0" fontAlgn="base" latinLnBrk="1" hangingPunct="0">
        <a:spcBef>
          <a:spcPct val="0"/>
        </a:spcBef>
        <a:spcAft>
          <a:spcPct val="0"/>
        </a:spcAft>
        <a:defRPr sz="4400">
          <a:solidFill>
            <a:schemeClr val="tx2"/>
          </a:solidFill>
          <a:latin typeface="Gulim" pitchFamily="34" charset="-127"/>
          <a:ea typeface="宋体" pitchFamily="2" charset="-122"/>
        </a:defRPr>
      </a:lvl5pPr>
      <a:lvl6pPr marL="457200" algn="ctr" rtl="0" fontAlgn="base" latinLnBrk="1">
        <a:spcBef>
          <a:spcPct val="0"/>
        </a:spcBef>
        <a:spcAft>
          <a:spcPct val="0"/>
        </a:spcAft>
        <a:defRPr sz="4400">
          <a:solidFill>
            <a:schemeClr val="tx2"/>
          </a:solidFill>
          <a:latin typeface="Gulim" pitchFamily="34" charset="-127"/>
          <a:ea typeface="宋体" pitchFamily="2" charset="-122"/>
        </a:defRPr>
      </a:lvl6pPr>
      <a:lvl7pPr marL="914400" algn="ctr" rtl="0" fontAlgn="base" latinLnBrk="1">
        <a:spcBef>
          <a:spcPct val="0"/>
        </a:spcBef>
        <a:spcAft>
          <a:spcPct val="0"/>
        </a:spcAft>
        <a:defRPr sz="4400">
          <a:solidFill>
            <a:schemeClr val="tx2"/>
          </a:solidFill>
          <a:latin typeface="Gulim" pitchFamily="34" charset="-127"/>
          <a:ea typeface="宋体" pitchFamily="2" charset="-122"/>
        </a:defRPr>
      </a:lvl7pPr>
      <a:lvl8pPr marL="1371600" algn="ctr" rtl="0" fontAlgn="base" latinLnBrk="1">
        <a:spcBef>
          <a:spcPct val="0"/>
        </a:spcBef>
        <a:spcAft>
          <a:spcPct val="0"/>
        </a:spcAft>
        <a:defRPr sz="4400">
          <a:solidFill>
            <a:schemeClr val="tx2"/>
          </a:solidFill>
          <a:latin typeface="Gulim" pitchFamily="34" charset="-127"/>
          <a:ea typeface="宋体" pitchFamily="2" charset="-122"/>
        </a:defRPr>
      </a:lvl8pPr>
      <a:lvl9pPr marL="1828800" algn="ctr" rtl="0" fontAlgn="base" latinLnBrk="1">
        <a:spcBef>
          <a:spcPct val="0"/>
        </a:spcBef>
        <a:spcAft>
          <a:spcPct val="0"/>
        </a:spcAft>
        <a:defRPr sz="4400">
          <a:solidFill>
            <a:schemeClr val="tx2"/>
          </a:solidFill>
          <a:latin typeface="Gulim" pitchFamily="34"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E013713-0E39-4075-8227-52E0B7F5A67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7171" name="Rectangle 3">
            <a:extLst>
              <a:ext uri="{FF2B5EF4-FFF2-40B4-BE49-F238E27FC236}">
                <a16:creationId xmlns:a16="http://schemas.microsoft.com/office/drawing/2014/main" id="{95D9ACBD-FA65-4F36-BACE-AA972E99443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90148" name="Rectangle 4">
            <a:extLst>
              <a:ext uri="{FF2B5EF4-FFF2-40B4-BE49-F238E27FC236}">
                <a16:creationId xmlns:a16="http://schemas.microsoft.com/office/drawing/2014/main" id="{9E70B203-F4DF-4E21-B973-BD76C8E8802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400">
                <a:latin typeface="+mn-lt"/>
                <a:ea typeface="Gulim" pitchFamily="34" charset="-127"/>
              </a:defRPr>
            </a:lvl1pPr>
          </a:lstStyle>
          <a:p>
            <a:pPr>
              <a:defRPr/>
            </a:pPr>
            <a:endParaRPr lang="en-US" altLang="ko-KR"/>
          </a:p>
        </p:txBody>
      </p:sp>
      <p:sp>
        <p:nvSpPr>
          <p:cNvPr id="390149" name="Rectangle 5">
            <a:extLst>
              <a:ext uri="{FF2B5EF4-FFF2-40B4-BE49-F238E27FC236}">
                <a16:creationId xmlns:a16="http://schemas.microsoft.com/office/drawing/2014/main" id="{739C603D-8A72-46F4-9073-6D3AB21A05F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400">
                <a:latin typeface="+mn-lt"/>
                <a:ea typeface="Gulim" pitchFamily="34" charset="-127"/>
              </a:defRPr>
            </a:lvl1pPr>
          </a:lstStyle>
          <a:p>
            <a:pPr>
              <a:defRPr/>
            </a:pPr>
            <a:endParaRPr lang="en-US" altLang="ko-KR"/>
          </a:p>
        </p:txBody>
      </p:sp>
      <p:sp>
        <p:nvSpPr>
          <p:cNvPr id="390150" name="Rectangle 6">
            <a:extLst>
              <a:ext uri="{FF2B5EF4-FFF2-40B4-BE49-F238E27FC236}">
                <a16:creationId xmlns:a16="http://schemas.microsoft.com/office/drawing/2014/main" id="{67CD631C-A10B-4C9F-98A2-8FF2C278235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400">
                <a:latin typeface="Gulim" panose="020B0600000101010101" pitchFamily="34" charset="-127"/>
                <a:ea typeface="Gulim" panose="020B0600000101010101" pitchFamily="34" charset="-127"/>
                <a:cs typeface="Gulim" panose="020B0600000101010101" pitchFamily="34" charset="-127"/>
              </a:defRPr>
            </a:lvl1pPr>
          </a:lstStyle>
          <a:p>
            <a:pPr>
              <a:defRPr/>
            </a:pPr>
            <a:fld id="{3D53A21B-F086-4022-A730-9C69626D145A}" type="slidenum">
              <a:rPr lang="ko-KR" altLang="en-US"/>
              <a:pPr>
                <a:defRPr/>
              </a:pPr>
              <a:t>‹#›</a:t>
            </a:fld>
            <a:endParaRPr lang="en-US" altLang="ko-KR"/>
          </a:p>
        </p:txBody>
      </p:sp>
      <p:pic>
        <p:nvPicPr>
          <p:cNvPr id="7175" name="Picture 7" descr="blue">
            <a:extLst>
              <a:ext uri="{FF2B5EF4-FFF2-40B4-BE49-F238E27FC236}">
                <a16:creationId xmlns:a16="http://schemas.microsoft.com/office/drawing/2014/main" id="{9672E03A-9FB9-4B7A-898C-08E935B0F7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6" name="Group 8">
            <a:extLst>
              <a:ext uri="{FF2B5EF4-FFF2-40B4-BE49-F238E27FC236}">
                <a16:creationId xmlns:a16="http://schemas.microsoft.com/office/drawing/2014/main" id="{FD201550-B101-4EB7-8CC9-E736713A8619}"/>
              </a:ext>
            </a:extLst>
          </p:cNvPr>
          <p:cNvGrpSpPr>
            <a:grpSpLocks/>
          </p:cNvGrpSpPr>
          <p:nvPr/>
        </p:nvGrpSpPr>
        <p:grpSpPr bwMode="auto">
          <a:xfrm>
            <a:off x="7612063" y="9525"/>
            <a:ext cx="1582737" cy="1417638"/>
            <a:chOff x="136" y="164"/>
            <a:chExt cx="997" cy="893"/>
          </a:xfrm>
        </p:grpSpPr>
        <p:pic>
          <p:nvPicPr>
            <p:cNvPr id="7178" name="Picture 9" descr="SUN_068">
              <a:extLst>
                <a:ext uri="{FF2B5EF4-FFF2-40B4-BE49-F238E27FC236}">
                  <a16:creationId xmlns:a16="http://schemas.microsoft.com/office/drawing/2014/main" id="{4F37ED30-5BAE-4EA5-A80B-6EEAEBCF20F3}"/>
                </a:ext>
              </a:extLst>
            </p:cNvPr>
            <p:cNvPicPr>
              <a:picLocks noChangeAspect="1" noChangeArrowheads="1" noCrop="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54" name="Text Box 10">
              <a:extLst>
                <a:ext uri="{FF2B5EF4-FFF2-40B4-BE49-F238E27FC236}">
                  <a16:creationId xmlns:a16="http://schemas.microsoft.com/office/drawing/2014/main" id="{6913F886-4AD4-49B1-B7BA-4FE020214176}"/>
                </a:ext>
              </a:extLst>
            </p:cNvPr>
            <p:cNvSpPr txBox="1">
              <a:spLocks noChangeArrowheads="1"/>
            </p:cNvSpPr>
            <p:nvPr userDrawn="1"/>
          </p:nvSpPr>
          <p:spPr bwMode="auto">
            <a:xfrm>
              <a:off x="158" y="436"/>
              <a:ext cx="975" cy="298"/>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800" b="1">
                  <a:solidFill>
                    <a:schemeClr val="folHlink"/>
                  </a:solidFill>
                  <a:effectLst>
                    <a:outerShdw blurRad="38100" dist="38100" dir="2700000" algn="tl">
                      <a:srgbClr val="C0C0C0"/>
                    </a:outerShdw>
                  </a:effectLst>
                  <a:latin typeface="Times New Roman" pitchFamily="18" charset="0"/>
                  <a:ea typeface="+mn-ea"/>
                </a:rPr>
                <a:t>UESTC</a:t>
              </a:r>
            </a:p>
          </p:txBody>
        </p:sp>
      </p:grpSp>
      <p:sp>
        <p:nvSpPr>
          <p:cNvPr id="7177" name="Text Box 12">
            <a:extLst>
              <a:ext uri="{FF2B5EF4-FFF2-40B4-BE49-F238E27FC236}">
                <a16:creationId xmlns:a16="http://schemas.microsoft.com/office/drawing/2014/main" id="{184075B7-55E5-43C8-8B8A-D58E4B990207}"/>
              </a:ext>
            </a:extLst>
          </p:cNvPr>
          <p:cNvSpPr txBox="1">
            <a:spLocks noChangeArrowheads="1"/>
          </p:cNvSpPr>
          <p:nvPr/>
        </p:nvSpPr>
        <p:spPr bwMode="auto">
          <a:xfrm>
            <a:off x="5522913" y="246063"/>
            <a:ext cx="2055812" cy="701675"/>
          </a:xfrm>
          <a:prstGeom prst="rect">
            <a:avLst/>
          </a:prstGeom>
          <a:noFill/>
          <a:ln>
            <a:noFill/>
          </a:ln>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eaLnBrk="1" hangingPunct="1">
              <a:defRPr/>
            </a:pPr>
            <a:r>
              <a:rPr lang="en-US" altLang="zh-CN" sz="2000" b="1">
                <a:solidFill>
                  <a:srgbClr val="66CCFF"/>
                </a:solidFill>
                <a:latin typeface="Times New Roman" pitchFamily="18" charset="0"/>
                <a:ea typeface="楷体_GB2312" pitchFamily="49" charset="-122"/>
              </a:rPr>
              <a:t>MBA</a:t>
            </a:r>
            <a:r>
              <a:rPr lang="zh-CN" altLang="en-US" sz="2000" b="1">
                <a:solidFill>
                  <a:srgbClr val="66CCFF"/>
                </a:solidFill>
                <a:latin typeface="Times New Roman" pitchFamily="18" charset="0"/>
                <a:ea typeface="楷体_GB2312" pitchFamily="49" charset="-122"/>
              </a:rPr>
              <a:t>专业选修课</a:t>
            </a:r>
          </a:p>
          <a:p>
            <a:pPr algn="ctr" eaLnBrk="1" hangingPunct="1">
              <a:defRPr/>
            </a:pPr>
            <a:r>
              <a:rPr lang="zh-CN" altLang="en-US" sz="2000" b="1">
                <a:solidFill>
                  <a:srgbClr val="66CCFF"/>
                </a:solidFill>
                <a:latin typeface="Times New Roman" pitchFamily="18" charset="0"/>
                <a:ea typeface="楷体_GB2312" pitchFamily="49" charset="-122"/>
              </a:rPr>
              <a:t>金融学基础</a:t>
            </a:r>
          </a:p>
        </p:txBody>
      </p:sp>
    </p:spTree>
  </p:cSld>
  <p:clrMap bg1="lt1" tx1="dk1" bg2="lt2" tx2="dk2" accent1="accent1" accent2="accent2" accent3="accent3" accent4="accent4" accent5="accent5" accent6="accent6" hlink="hlink" folHlink="folHlink"/>
  <p:sldLayoutIdLst>
    <p:sldLayoutId id="2147497800" r:id="rId1"/>
    <p:sldLayoutId id="2147497801" r:id="rId2"/>
    <p:sldLayoutId id="2147497802" r:id="rId3"/>
    <p:sldLayoutId id="2147497803" r:id="rId4"/>
    <p:sldLayoutId id="2147497804" r:id="rId5"/>
    <p:sldLayoutId id="2147497805" r:id="rId6"/>
    <p:sldLayoutId id="2147497806" r:id="rId7"/>
    <p:sldLayoutId id="2147497807" r:id="rId8"/>
    <p:sldLayoutId id="2147497808" r:id="rId9"/>
    <p:sldLayoutId id="2147497809" r:id="rId10"/>
    <p:sldLayoutId id="2147497810" r:id="rId11"/>
  </p:sldLayoutIdLst>
  <p:transition>
    <p:random/>
  </p:transition>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Gulim" pitchFamily="34" charset="-127"/>
          <a:ea typeface="宋体" pitchFamily="2" charset="-122"/>
        </a:defRPr>
      </a:lvl2pPr>
      <a:lvl3pPr algn="ctr" rtl="0" eaLnBrk="0" fontAlgn="base" latinLnBrk="1" hangingPunct="0">
        <a:spcBef>
          <a:spcPct val="0"/>
        </a:spcBef>
        <a:spcAft>
          <a:spcPct val="0"/>
        </a:spcAft>
        <a:defRPr sz="4400">
          <a:solidFill>
            <a:schemeClr val="tx2"/>
          </a:solidFill>
          <a:latin typeface="Gulim" pitchFamily="34" charset="-127"/>
          <a:ea typeface="宋体" pitchFamily="2" charset="-122"/>
        </a:defRPr>
      </a:lvl3pPr>
      <a:lvl4pPr algn="ctr" rtl="0" eaLnBrk="0" fontAlgn="base" latinLnBrk="1" hangingPunct="0">
        <a:spcBef>
          <a:spcPct val="0"/>
        </a:spcBef>
        <a:spcAft>
          <a:spcPct val="0"/>
        </a:spcAft>
        <a:defRPr sz="4400">
          <a:solidFill>
            <a:schemeClr val="tx2"/>
          </a:solidFill>
          <a:latin typeface="Gulim" pitchFamily="34" charset="-127"/>
          <a:ea typeface="宋体" pitchFamily="2" charset="-122"/>
        </a:defRPr>
      </a:lvl4pPr>
      <a:lvl5pPr algn="ctr" rtl="0" eaLnBrk="0" fontAlgn="base" latinLnBrk="1" hangingPunct="0">
        <a:spcBef>
          <a:spcPct val="0"/>
        </a:spcBef>
        <a:spcAft>
          <a:spcPct val="0"/>
        </a:spcAft>
        <a:defRPr sz="4400">
          <a:solidFill>
            <a:schemeClr val="tx2"/>
          </a:solidFill>
          <a:latin typeface="Gulim" pitchFamily="34" charset="-127"/>
          <a:ea typeface="宋体" pitchFamily="2" charset="-122"/>
        </a:defRPr>
      </a:lvl5pPr>
      <a:lvl6pPr marL="457200" algn="ctr" rtl="0" fontAlgn="base" latinLnBrk="1">
        <a:spcBef>
          <a:spcPct val="0"/>
        </a:spcBef>
        <a:spcAft>
          <a:spcPct val="0"/>
        </a:spcAft>
        <a:defRPr sz="4400">
          <a:solidFill>
            <a:schemeClr val="tx2"/>
          </a:solidFill>
          <a:latin typeface="Gulim" pitchFamily="34" charset="-127"/>
          <a:ea typeface="宋体" pitchFamily="2" charset="-122"/>
        </a:defRPr>
      </a:lvl6pPr>
      <a:lvl7pPr marL="914400" algn="ctr" rtl="0" fontAlgn="base" latinLnBrk="1">
        <a:spcBef>
          <a:spcPct val="0"/>
        </a:spcBef>
        <a:spcAft>
          <a:spcPct val="0"/>
        </a:spcAft>
        <a:defRPr sz="4400">
          <a:solidFill>
            <a:schemeClr val="tx2"/>
          </a:solidFill>
          <a:latin typeface="Gulim" pitchFamily="34" charset="-127"/>
          <a:ea typeface="宋体" pitchFamily="2" charset="-122"/>
        </a:defRPr>
      </a:lvl7pPr>
      <a:lvl8pPr marL="1371600" algn="ctr" rtl="0" fontAlgn="base" latinLnBrk="1">
        <a:spcBef>
          <a:spcPct val="0"/>
        </a:spcBef>
        <a:spcAft>
          <a:spcPct val="0"/>
        </a:spcAft>
        <a:defRPr sz="4400">
          <a:solidFill>
            <a:schemeClr val="tx2"/>
          </a:solidFill>
          <a:latin typeface="Gulim" pitchFamily="34" charset="-127"/>
          <a:ea typeface="宋体" pitchFamily="2" charset="-122"/>
        </a:defRPr>
      </a:lvl8pPr>
      <a:lvl9pPr marL="1828800" algn="ctr" rtl="0" fontAlgn="base" latinLnBrk="1">
        <a:spcBef>
          <a:spcPct val="0"/>
        </a:spcBef>
        <a:spcAft>
          <a:spcPct val="0"/>
        </a:spcAft>
        <a:defRPr sz="4400">
          <a:solidFill>
            <a:schemeClr val="tx2"/>
          </a:solidFill>
          <a:latin typeface="Gulim" pitchFamily="34"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414161"/>
            </a:gs>
            <a:gs pos="100000">
              <a:schemeClr val="bg1"/>
            </a:gs>
          </a:gsLst>
          <a:lin ang="5400000" scaled="1"/>
        </a:gradFill>
        <a:effectLst/>
      </p:bgPr>
    </p:bg>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1F2D8E65-659A-4AA1-8769-50B07674081A}"/>
              </a:ext>
            </a:extLst>
          </p:cNvPr>
          <p:cNvGrpSpPr>
            <a:grpSpLocks/>
          </p:cNvGrpSpPr>
          <p:nvPr/>
        </p:nvGrpSpPr>
        <p:grpSpPr bwMode="auto">
          <a:xfrm>
            <a:off x="0" y="0"/>
            <a:ext cx="9142413" cy="6856413"/>
            <a:chOff x="0" y="0"/>
            <a:chExt cx="5759" cy="4319"/>
          </a:xfrm>
        </p:grpSpPr>
        <p:sp>
          <p:nvSpPr>
            <p:cNvPr id="627715" name="Freeform 3">
              <a:extLst>
                <a:ext uri="{FF2B5EF4-FFF2-40B4-BE49-F238E27FC236}">
                  <a16:creationId xmlns:a16="http://schemas.microsoft.com/office/drawing/2014/main" id="{CD37751C-B504-4AED-9BE6-A7A4C54B1542}"/>
                </a:ext>
              </a:extLst>
            </p:cNvPr>
            <p:cNvSpPr>
              <a:spLocks/>
            </p:cNvSpPr>
            <p:nvPr userDrawn="1"/>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a:defRPr/>
              </a:pPr>
              <a:endParaRPr lang="zh-CN" altLang="en-US">
                <a:ea typeface="+mn-ea"/>
              </a:endParaRPr>
            </a:p>
          </p:txBody>
        </p:sp>
        <p:grpSp>
          <p:nvGrpSpPr>
            <p:cNvPr id="8201" name="Group 4">
              <a:extLst>
                <a:ext uri="{FF2B5EF4-FFF2-40B4-BE49-F238E27FC236}">
                  <a16:creationId xmlns:a16="http://schemas.microsoft.com/office/drawing/2014/main" id="{8950E703-F051-4179-9990-4F4FC681F8C0}"/>
                </a:ext>
              </a:extLst>
            </p:cNvPr>
            <p:cNvGrpSpPr>
              <a:grpSpLocks/>
            </p:cNvGrpSpPr>
            <p:nvPr userDrawn="1"/>
          </p:nvGrpSpPr>
          <p:grpSpPr bwMode="auto">
            <a:xfrm>
              <a:off x="0" y="0"/>
              <a:ext cx="5759" cy="4319"/>
              <a:chOff x="0" y="0"/>
              <a:chExt cx="5759" cy="4319"/>
            </a:xfrm>
          </p:grpSpPr>
          <p:sp>
            <p:nvSpPr>
              <p:cNvPr id="627717" name="Freeform 5">
                <a:extLst>
                  <a:ext uri="{FF2B5EF4-FFF2-40B4-BE49-F238E27FC236}">
                    <a16:creationId xmlns:a16="http://schemas.microsoft.com/office/drawing/2014/main" id="{9451BA75-D5A3-44D1-A567-963B2420DF76}"/>
                  </a:ext>
                </a:extLst>
              </p:cNvPr>
              <p:cNvSpPr>
                <a:spLocks/>
              </p:cNvSpPr>
              <p:nvPr userDrawn="1"/>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18" name="Freeform 6">
                <a:extLst>
                  <a:ext uri="{FF2B5EF4-FFF2-40B4-BE49-F238E27FC236}">
                    <a16:creationId xmlns:a16="http://schemas.microsoft.com/office/drawing/2014/main" id="{23859FBA-C99E-4C67-8CD4-5C90B2DAA78D}"/>
                  </a:ext>
                </a:extLst>
              </p:cNvPr>
              <p:cNvSpPr>
                <a:spLocks/>
              </p:cNvSpPr>
              <p:nvPr userDrawn="1"/>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19" name="Freeform 7">
                <a:extLst>
                  <a:ext uri="{FF2B5EF4-FFF2-40B4-BE49-F238E27FC236}">
                    <a16:creationId xmlns:a16="http://schemas.microsoft.com/office/drawing/2014/main" id="{1A3DAA3D-4447-495E-9109-3276B5F0E261}"/>
                  </a:ext>
                </a:extLst>
              </p:cNvPr>
              <p:cNvSpPr>
                <a:spLocks/>
              </p:cNvSpPr>
              <p:nvPr userDrawn="1"/>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0" name="Freeform 8">
                <a:extLst>
                  <a:ext uri="{FF2B5EF4-FFF2-40B4-BE49-F238E27FC236}">
                    <a16:creationId xmlns:a16="http://schemas.microsoft.com/office/drawing/2014/main" id="{AE4DCC31-9444-4E71-A650-36AC454A50DE}"/>
                  </a:ext>
                </a:extLst>
              </p:cNvPr>
              <p:cNvSpPr>
                <a:spLocks/>
              </p:cNvSpPr>
              <p:nvPr userDrawn="1"/>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1" name="Freeform 9">
                <a:extLst>
                  <a:ext uri="{FF2B5EF4-FFF2-40B4-BE49-F238E27FC236}">
                    <a16:creationId xmlns:a16="http://schemas.microsoft.com/office/drawing/2014/main" id="{DCCF6F7A-CC23-4E9C-80C8-F5B49C672C69}"/>
                  </a:ext>
                </a:extLst>
              </p:cNvPr>
              <p:cNvSpPr>
                <a:spLocks/>
              </p:cNvSpPr>
              <p:nvPr userDrawn="1"/>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2" name="Freeform 10">
                <a:extLst>
                  <a:ext uri="{FF2B5EF4-FFF2-40B4-BE49-F238E27FC236}">
                    <a16:creationId xmlns:a16="http://schemas.microsoft.com/office/drawing/2014/main" id="{0B575BC3-96D8-4E93-B78A-997C4ABE03A1}"/>
                  </a:ext>
                </a:extLst>
              </p:cNvPr>
              <p:cNvSpPr>
                <a:spLocks/>
              </p:cNvSpPr>
              <p:nvPr userDrawn="1"/>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3" name="Freeform 11">
                <a:extLst>
                  <a:ext uri="{FF2B5EF4-FFF2-40B4-BE49-F238E27FC236}">
                    <a16:creationId xmlns:a16="http://schemas.microsoft.com/office/drawing/2014/main" id="{B961B8B0-5434-473E-8139-9A04AF5BFA70}"/>
                  </a:ext>
                </a:extLst>
              </p:cNvPr>
              <p:cNvSpPr>
                <a:spLocks/>
              </p:cNvSpPr>
              <p:nvPr userDrawn="1"/>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4" name="Freeform 12">
                <a:extLst>
                  <a:ext uri="{FF2B5EF4-FFF2-40B4-BE49-F238E27FC236}">
                    <a16:creationId xmlns:a16="http://schemas.microsoft.com/office/drawing/2014/main" id="{EB4BACCE-B4B5-4912-8F50-5F32AA0DA25A}"/>
                  </a:ext>
                </a:extLst>
              </p:cNvPr>
              <p:cNvSpPr>
                <a:spLocks/>
              </p:cNvSpPr>
              <p:nvPr userDrawn="1"/>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5" name="Freeform 13">
                <a:extLst>
                  <a:ext uri="{FF2B5EF4-FFF2-40B4-BE49-F238E27FC236}">
                    <a16:creationId xmlns:a16="http://schemas.microsoft.com/office/drawing/2014/main" id="{99276C5F-4240-4EAF-8E9F-855E4F147E41}"/>
                  </a:ext>
                </a:extLst>
              </p:cNvPr>
              <p:cNvSpPr>
                <a:spLocks/>
              </p:cNvSpPr>
              <p:nvPr userDrawn="1"/>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6" name="Freeform 14">
                <a:extLst>
                  <a:ext uri="{FF2B5EF4-FFF2-40B4-BE49-F238E27FC236}">
                    <a16:creationId xmlns:a16="http://schemas.microsoft.com/office/drawing/2014/main" id="{487CCBCE-E826-4919-A0D0-0D0CB9C401BF}"/>
                  </a:ext>
                </a:extLst>
              </p:cNvPr>
              <p:cNvSpPr>
                <a:spLocks/>
              </p:cNvSpPr>
              <p:nvPr userDrawn="1"/>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7" name="Freeform 15">
                <a:extLst>
                  <a:ext uri="{FF2B5EF4-FFF2-40B4-BE49-F238E27FC236}">
                    <a16:creationId xmlns:a16="http://schemas.microsoft.com/office/drawing/2014/main" id="{4D9DEEE5-B96F-416A-BCDA-1F5FB50D0D7A}"/>
                  </a:ext>
                </a:extLst>
              </p:cNvPr>
              <p:cNvSpPr>
                <a:spLocks/>
              </p:cNvSpPr>
              <p:nvPr userDrawn="1"/>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8" name="Freeform 16">
                <a:extLst>
                  <a:ext uri="{FF2B5EF4-FFF2-40B4-BE49-F238E27FC236}">
                    <a16:creationId xmlns:a16="http://schemas.microsoft.com/office/drawing/2014/main" id="{D7FD3858-C4F3-4E30-85A2-F369575FBDA1}"/>
                  </a:ext>
                </a:extLst>
              </p:cNvPr>
              <p:cNvSpPr>
                <a:spLocks/>
              </p:cNvSpPr>
              <p:nvPr userDrawn="1"/>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29" name="Freeform 17">
                <a:extLst>
                  <a:ext uri="{FF2B5EF4-FFF2-40B4-BE49-F238E27FC236}">
                    <a16:creationId xmlns:a16="http://schemas.microsoft.com/office/drawing/2014/main" id="{BA641631-8AC5-4517-A5BA-C9E208E0A15E}"/>
                  </a:ext>
                </a:extLst>
              </p:cNvPr>
              <p:cNvSpPr>
                <a:spLocks/>
              </p:cNvSpPr>
              <p:nvPr userDrawn="1"/>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0" name="Freeform 18">
                <a:extLst>
                  <a:ext uri="{FF2B5EF4-FFF2-40B4-BE49-F238E27FC236}">
                    <a16:creationId xmlns:a16="http://schemas.microsoft.com/office/drawing/2014/main" id="{7276BBFC-C4F1-42B3-B6BE-9D9E834E2667}"/>
                  </a:ext>
                </a:extLst>
              </p:cNvPr>
              <p:cNvSpPr>
                <a:spLocks/>
              </p:cNvSpPr>
              <p:nvPr userDrawn="1"/>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1" name="Freeform 19">
                <a:extLst>
                  <a:ext uri="{FF2B5EF4-FFF2-40B4-BE49-F238E27FC236}">
                    <a16:creationId xmlns:a16="http://schemas.microsoft.com/office/drawing/2014/main" id="{61505F42-A9B4-4EF1-BC53-26E512F4A862}"/>
                  </a:ext>
                </a:extLst>
              </p:cNvPr>
              <p:cNvSpPr>
                <a:spLocks/>
              </p:cNvSpPr>
              <p:nvPr userDrawn="1"/>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2" name="Freeform 20">
                <a:extLst>
                  <a:ext uri="{FF2B5EF4-FFF2-40B4-BE49-F238E27FC236}">
                    <a16:creationId xmlns:a16="http://schemas.microsoft.com/office/drawing/2014/main" id="{4D861004-E18C-41BD-8BB9-D74AFD50340B}"/>
                  </a:ext>
                </a:extLst>
              </p:cNvPr>
              <p:cNvSpPr>
                <a:spLocks/>
              </p:cNvSpPr>
              <p:nvPr userDrawn="1"/>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3" name="Freeform 21">
                <a:extLst>
                  <a:ext uri="{FF2B5EF4-FFF2-40B4-BE49-F238E27FC236}">
                    <a16:creationId xmlns:a16="http://schemas.microsoft.com/office/drawing/2014/main" id="{12405B9C-A3AD-4857-BCEA-8493FD5E8A93}"/>
                  </a:ext>
                </a:extLst>
              </p:cNvPr>
              <p:cNvSpPr>
                <a:spLocks/>
              </p:cNvSpPr>
              <p:nvPr userDrawn="1"/>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4" name="Freeform 22">
                <a:extLst>
                  <a:ext uri="{FF2B5EF4-FFF2-40B4-BE49-F238E27FC236}">
                    <a16:creationId xmlns:a16="http://schemas.microsoft.com/office/drawing/2014/main" id="{91452FDE-6538-45F1-A12E-B1473B651B18}"/>
                  </a:ext>
                </a:extLst>
              </p:cNvPr>
              <p:cNvSpPr>
                <a:spLocks/>
              </p:cNvSpPr>
              <p:nvPr userDrawn="1"/>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5" name="Freeform 23">
                <a:extLst>
                  <a:ext uri="{FF2B5EF4-FFF2-40B4-BE49-F238E27FC236}">
                    <a16:creationId xmlns:a16="http://schemas.microsoft.com/office/drawing/2014/main" id="{5CB98E3C-62FE-47F3-BB68-DABC50BB2478}"/>
                  </a:ext>
                </a:extLst>
              </p:cNvPr>
              <p:cNvSpPr>
                <a:spLocks/>
              </p:cNvSpPr>
              <p:nvPr userDrawn="1"/>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6" name="Freeform 24">
                <a:extLst>
                  <a:ext uri="{FF2B5EF4-FFF2-40B4-BE49-F238E27FC236}">
                    <a16:creationId xmlns:a16="http://schemas.microsoft.com/office/drawing/2014/main" id="{218FA0CC-C63D-41CA-8A92-FFF81D0F2390}"/>
                  </a:ext>
                </a:extLst>
              </p:cNvPr>
              <p:cNvSpPr>
                <a:spLocks/>
              </p:cNvSpPr>
              <p:nvPr userDrawn="1"/>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7" name="Freeform 25">
                <a:extLst>
                  <a:ext uri="{FF2B5EF4-FFF2-40B4-BE49-F238E27FC236}">
                    <a16:creationId xmlns:a16="http://schemas.microsoft.com/office/drawing/2014/main" id="{24522AF5-F849-4442-8E8D-979FA0C9C411}"/>
                  </a:ext>
                </a:extLst>
              </p:cNvPr>
              <p:cNvSpPr>
                <a:spLocks/>
              </p:cNvSpPr>
              <p:nvPr userDrawn="1"/>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8" name="Freeform 26">
                <a:extLst>
                  <a:ext uri="{FF2B5EF4-FFF2-40B4-BE49-F238E27FC236}">
                    <a16:creationId xmlns:a16="http://schemas.microsoft.com/office/drawing/2014/main" id="{C52D6E1F-9A60-4884-AE96-71493A827008}"/>
                  </a:ext>
                </a:extLst>
              </p:cNvPr>
              <p:cNvSpPr>
                <a:spLocks/>
              </p:cNvSpPr>
              <p:nvPr userDrawn="1"/>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39" name="Freeform 27">
                <a:extLst>
                  <a:ext uri="{FF2B5EF4-FFF2-40B4-BE49-F238E27FC236}">
                    <a16:creationId xmlns:a16="http://schemas.microsoft.com/office/drawing/2014/main" id="{2F99B35D-9793-4E02-A6DA-C8A7279173DD}"/>
                  </a:ext>
                </a:extLst>
              </p:cNvPr>
              <p:cNvSpPr>
                <a:spLocks/>
              </p:cNvSpPr>
              <p:nvPr userDrawn="1"/>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40" name="Freeform 28">
                <a:extLst>
                  <a:ext uri="{FF2B5EF4-FFF2-40B4-BE49-F238E27FC236}">
                    <a16:creationId xmlns:a16="http://schemas.microsoft.com/office/drawing/2014/main" id="{B6C1545C-6325-46A4-9779-52DF2D538090}"/>
                  </a:ext>
                </a:extLst>
              </p:cNvPr>
              <p:cNvSpPr>
                <a:spLocks/>
              </p:cNvSpPr>
              <p:nvPr userDrawn="1"/>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41" name="Freeform 29">
                <a:extLst>
                  <a:ext uri="{FF2B5EF4-FFF2-40B4-BE49-F238E27FC236}">
                    <a16:creationId xmlns:a16="http://schemas.microsoft.com/office/drawing/2014/main" id="{C2EF14A1-C745-4617-9731-673FA28449C6}"/>
                  </a:ext>
                </a:extLst>
              </p:cNvPr>
              <p:cNvSpPr>
                <a:spLocks/>
              </p:cNvSpPr>
              <p:nvPr userDrawn="1"/>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grpSp>
            <p:nvGrpSpPr>
              <p:cNvPr id="8227" name="Group 30">
                <a:extLst>
                  <a:ext uri="{FF2B5EF4-FFF2-40B4-BE49-F238E27FC236}">
                    <a16:creationId xmlns:a16="http://schemas.microsoft.com/office/drawing/2014/main" id="{382AD890-3BFB-4417-B044-6E154059EA2B}"/>
                  </a:ext>
                </a:extLst>
              </p:cNvPr>
              <p:cNvGrpSpPr>
                <a:grpSpLocks/>
              </p:cNvGrpSpPr>
              <p:nvPr userDrawn="1"/>
            </p:nvGrpSpPr>
            <p:grpSpPr bwMode="auto">
              <a:xfrm>
                <a:off x="0" y="0"/>
                <a:ext cx="5758" cy="1045"/>
                <a:chOff x="0" y="0"/>
                <a:chExt cx="5758" cy="1045"/>
              </a:xfrm>
            </p:grpSpPr>
            <p:sp>
              <p:nvSpPr>
                <p:cNvPr id="627743" name="Freeform 31">
                  <a:extLst>
                    <a:ext uri="{FF2B5EF4-FFF2-40B4-BE49-F238E27FC236}">
                      <a16:creationId xmlns:a16="http://schemas.microsoft.com/office/drawing/2014/main" id="{AF7740AB-D50C-4C0B-8F6E-B3BF2774B2B9}"/>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4" name="Freeform 32">
                  <a:extLst>
                    <a:ext uri="{FF2B5EF4-FFF2-40B4-BE49-F238E27FC236}">
                      <a16:creationId xmlns:a16="http://schemas.microsoft.com/office/drawing/2014/main" id="{AD2F8842-8EBA-4109-B2CD-4AB7AF3A1679}"/>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5" name="Freeform 33">
                  <a:extLst>
                    <a:ext uri="{FF2B5EF4-FFF2-40B4-BE49-F238E27FC236}">
                      <a16:creationId xmlns:a16="http://schemas.microsoft.com/office/drawing/2014/main" id="{E08F07EF-51D6-40EC-B40A-3800D35B88AE}"/>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6" name="Freeform 34">
                  <a:extLst>
                    <a:ext uri="{FF2B5EF4-FFF2-40B4-BE49-F238E27FC236}">
                      <a16:creationId xmlns:a16="http://schemas.microsoft.com/office/drawing/2014/main" id="{5C92D152-D814-4DFA-9ABF-B011B1B5CFB1}"/>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7" name="Freeform 35">
                  <a:extLst>
                    <a:ext uri="{FF2B5EF4-FFF2-40B4-BE49-F238E27FC236}">
                      <a16:creationId xmlns:a16="http://schemas.microsoft.com/office/drawing/2014/main" id="{46BCBEB1-EFDC-4776-B409-7A1F6B6C3C54}"/>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8" name="Freeform 36">
                  <a:extLst>
                    <a:ext uri="{FF2B5EF4-FFF2-40B4-BE49-F238E27FC236}">
                      <a16:creationId xmlns:a16="http://schemas.microsoft.com/office/drawing/2014/main" id="{638673C4-D9D8-4E30-8638-E7D7B6116FB6}"/>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49" name="Freeform 37">
                  <a:extLst>
                    <a:ext uri="{FF2B5EF4-FFF2-40B4-BE49-F238E27FC236}">
                      <a16:creationId xmlns:a16="http://schemas.microsoft.com/office/drawing/2014/main" id="{56F1031F-6F84-4ABA-9272-9D5D241D77CA}"/>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0" name="Freeform 38">
                  <a:extLst>
                    <a:ext uri="{FF2B5EF4-FFF2-40B4-BE49-F238E27FC236}">
                      <a16:creationId xmlns:a16="http://schemas.microsoft.com/office/drawing/2014/main" id="{B31883CD-1EBE-4542-A985-02E4962DC8F0}"/>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1" name="Freeform 39">
                  <a:extLst>
                    <a:ext uri="{FF2B5EF4-FFF2-40B4-BE49-F238E27FC236}">
                      <a16:creationId xmlns:a16="http://schemas.microsoft.com/office/drawing/2014/main" id="{F8E52CAB-5888-4844-B577-F10576E89379}"/>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2" name="Freeform 40">
                  <a:extLst>
                    <a:ext uri="{FF2B5EF4-FFF2-40B4-BE49-F238E27FC236}">
                      <a16:creationId xmlns:a16="http://schemas.microsoft.com/office/drawing/2014/main" id="{6ABD0DA9-7DF1-49A9-A1B6-9383CA65D0F7}"/>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3" name="Freeform 41">
                  <a:extLst>
                    <a:ext uri="{FF2B5EF4-FFF2-40B4-BE49-F238E27FC236}">
                      <a16:creationId xmlns:a16="http://schemas.microsoft.com/office/drawing/2014/main" id="{4F5A33BF-58FD-430E-BCA2-FB7C3FABA8F4}"/>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4" name="Freeform 42">
                  <a:extLst>
                    <a:ext uri="{FF2B5EF4-FFF2-40B4-BE49-F238E27FC236}">
                      <a16:creationId xmlns:a16="http://schemas.microsoft.com/office/drawing/2014/main" id="{2CDC9E92-F837-446E-A5B4-F06F3D05AFD1}"/>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5" name="Freeform 43">
                  <a:extLst>
                    <a:ext uri="{FF2B5EF4-FFF2-40B4-BE49-F238E27FC236}">
                      <a16:creationId xmlns:a16="http://schemas.microsoft.com/office/drawing/2014/main" id="{E70292AD-4F64-4326-A379-C81B047ED3FC}"/>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6" name="Freeform 44">
                  <a:extLst>
                    <a:ext uri="{FF2B5EF4-FFF2-40B4-BE49-F238E27FC236}">
                      <a16:creationId xmlns:a16="http://schemas.microsoft.com/office/drawing/2014/main" id="{99B7ADCC-7531-4B7F-AF8C-4CFF7C563C9D}"/>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sp>
              <p:nvSpPr>
                <p:cNvPr id="627757" name="Freeform 45">
                  <a:extLst>
                    <a:ext uri="{FF2B5EF4-FFF2-40B4-BE49-F238E27FC236}">
                      <a16:creationId xmlns:a16="http://schemas.microsoft.com/office/drawing/2014/main" id="{3B1BA07D-60AB-4322-B93A-FDAE6F1B9107}"/>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ea typeface="+mn-ea"/>
                  </a:endParaRPr>
                </a:p>
              </p:txBody>
            </p:sp>
          </p:grpSp>
          <p:grpSp>
            <p:nvGrpSpPr>
              <p:cNvPr id="8228" name="Group 46">
                <a:extLst>
                  <a:ext uri="{FF2B5EF4-FFF2-40B4-BE49-F238E27FC236}">
                    <a16:creationId xmlns:a16="http://schemas.microsoft.com/office/drawing/2014/main" id="{200C941B-D39E-43D2-B3CD-8B55ECAF4F3A}"/>
                  </a:ext>
                </a:extLst>
              </p:cNvPr>
              <p:cNvGrpSpPr>
                <a:grpSpLocks/>
              </p:cNvGrpSpPr>
              <p:nvPr userDrawn="1"/>
            </p:nvGrpSpPr>
            <p:grpSpPr bwMode="auto">
              <a:xfrm>
                <a:off x="0" y="558"/>
                <a:ext cx="5758" cy="487"/>
                <a:chOff x="0" y="558"/>
                <a:chExt cx="5758" cy="487"/>
              </a:xfrm>
            </p:grpSpPr>
            <p:sp>
              <p:nvSpPr>
                <p:cNvPr id="8247" name="Freeform 47">
                  <a:extLst>
                    <a:ext uri="{FF2B5EF4-FFF2-40B4-BE49-F238E27FC236}">
                      <a16:creationId xmlns:a16="http://schemas.microsoft.com/office/drawing/2014/main" id="{CFB2C61C-DD58-48BF-92D5-AC9423439441}"/>
                    </a:ext>
                  </a:extLst>
                </p:cNvPr>
                <p:cNvSpPr>
                  <a:spLocks/>
                </p:cNvSpPr>
                <p:nvPr/>
              </p:nvSpPr>
              <p:spPr bwMode="hidden">
                <a:xfrm>
                  <a:off x="0" y="618"/>
                  <a:ext cx="306" cy="427"/>
                </a:xfrm>
                <a:custGeom>
                  <a:avLst/>
                  <a:gdLst>
                    <a:gd name="T0" fmla="*/ 360 w 305"/>
                    <a:gd name="T1" fmla="*/ 505 h 426"/>
                    <a:gd name="T2" fmla="*/ 384 w 305"/>
                    <a:gd name="T3" fmla="*/ 505 h 426"/>
                    <a:gd name="T4" fmla="*/ 0 w 305"/>
                    <a:gd name="T5" fmla="*/ 0 h 426"/>
                    <a:gd name="T6" fmla="*/ 0 w 305"/>
                    <a:gd name="T7" fmla="*/ 66 h 426"/>
                    <a:gd name="T8" fmla="*/ 330 w 305"/>
                    <a:gd name="T9" fmla="*/ 505 h 426"/>
                    <a:gd name="T10" fmla="*/ 360 w 305"/>
                    <a:gd name="T11" fmla="*/ 505 h 426"/>
                    <a:gd name="T12" fmla="*/ 360 w 305"/>
                    <a:gd name="T13" fmla="*/ 505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8" name="Freeform 48">
                  <a:extLst>
                    <a:ext uri="{FF2B5EF4-FFF2-40B4-BE49-F238E27FC236}">
                      <a16:creationId xmlns:a16="http://schemas.microsoft.com/office/drawing/2014/main" id="{ED24DEB3-2757-4C08-88B9-809F2B0E7E0B}"/>
                    </a:ext>
                  </a:extLst>
                </p:cNvPr>
                <p:cNvSpPr>
                  <a:spLocks/>
                </p:cNvSpPr>
                <p:nvPr/>
              </p:nvSpPr>
              <p:spPr bwMode="hidden">
                <a:xfrm>
                  <a:off x="5410" y="558"/>
                  <a:ext cx="348" cy="487"/>
                </a:xfrm>
                <a:custGeom>
                  <a:avLst/>
                  <a:gdLst>
                    <a:gd name="T0" fmla="*/ 24 w 347"/>
                    <a:gd name="T1" fmla="*/ 565 h 486"/>
                    <a:gd name="T2" fmla="*/ 48 w 347"/>
                    <a:gd name="T3" fmla="*/ 565 h 486"/>
                    <a:gd name="T4" fmla="*/ 426 w 347"/>
                    <a:gd name="T5" fmla="*/ 72 h 486"/>
                    <a:gd name="T6" fmla="*/ 426 w 347"/>
                    <a:gd name="T7" fmla="*/ 0 h 486"/>
                    <a:gd name="T8" fmla="*/ 0 w 347"/>
                    <a:gd name="T9" fmla="*/ 565 h 486"/>
                    <a:gd name="T10" fmla="*/ 24 w 347"/>
                    <a:gd name="T11" fmla="*/ 565 h 486"/>
                    <a:gd name="T12" fmla="*/ 24 w 347"/>
                    <a:gd name="T13" fmla="*/ 565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29" name="Group 49">
                <a:extLst>
                  <a:ext uri="{FF2B5EF4-FFF2-40B4-BE49-F238E27FC236}">
                    <a16:creationId xmlns:a16="http://schemas.microsoft.com/office/drawing/2014/main" id="{D190A1C3-15BB-4F3A-9DAC-78FAC4269D7C}"/>
                  </a:ext>
                </a:extLst>
              </p:cNvPr>
              <p:cNvGrpSpPr>
                <a:grpSpLocks/>
              </p:cNvGrpSpPr>
              <p:nvPr userDrawn="1"/>
            </p:nvGrpSpPr>
            <p:grpSpPr bwMode="auto">
              <a:xfrm>
                <a:off x="264" y="1039"/>
                <a:ext cx="5200" cy="3280"/>
                <a:chOff x="264" y="1039"/>
                <a:chExt cx="5200" cy="3280"/>
              </a:xfrm>
            </p:grpSpPr>
            <p:sp>
              <p:nvSpPr>
                <p:cNvPr id="627762" name="Freeform 50">
                  <a:extLst>
                    <a:ext uri="{FF2B5EF4-FFF2-40B4-BE49-F238E27FC236}">
                      <a16:creationId xmlns:a16="http://schemas.microsoft.com/office/drawing/2014/main" id="{BA8EA694-E44A-4BEB-B940-E8416B2A59F6}"/>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3" name="Freeform 51">
                  <a:extLst>
                    <a:ext uri="{FF2B5EF4-FFF2-40B4-BE49-F238E27FC236}">
                      <a16:creationId xmlns:a16="http://schemas.microsoft.com/office/drawing/2014/main" id="{6A076873-5B66-4B85-95D5-821F33DB260C}"/>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4" name="Freeform 52">
                  <a:extLst>
                    <a:ext uri="{FF2B5EF4-FFF2-40B4-BE49-F238E27FC236}">
                      <a16:creationId xmlns:a16="http://schemas.microsoft.com/office/drawing/2014/main" id="{EA367178-AF2D-4889-AD8A-B6E5E147C332}"/>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5" name="Freeform 53">
                  <a:extLst>
                    <a:ext uri="{FF2B5EF4-FFF2-40B4-BE49-F238E27FC236}">
                      <a16:creationId xmlns:a16="http://schemas.microsoft.com/office/drawing/2014/main" id="{DA899394-8064-4A72-84DB-C552C8FC8B4D}"/>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6" name="Freeform 54">
                  <a:extLst>
                    <a:ext uri="{FF2B5EF4-FFF2-40B4-BE49-F238E27FC236}">
                      <a16:creationId xmlns:a16="http://schemas.microsoft.com/office/drawing/2014/main" id="{165D11C0-D143-499D-8F63-0E000E741C2E}"/>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7" name="Freeform 55">
                  <a:extLst>
                    <a:ext uri="{FF2B5EF4-FFF2-40B4-BE49-F238E27FC236}">
                      <a16:creationId xmlns:a16="http://schemas.microsoft.com/office/drawing/2014/main" id="{92931EB0-5910-4185-9BFB-0CE336EB1EFD}"/>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8" name="Freeform 56">
                  <a:extLst>
                    <a:ext uri="{FF2B5EF4-FFF2-40B4-BE49-F238E27FC236}">
                      <a16:creationId xmlns:a16="http://schemas.microsoft.com/office/drawing/2014/main" id="{856FAFE7-D2DE-4E15-B194-15152276CF79}"/>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69" name="Freeform 57">
                  <a:extLst>
                    <a:ext uri="{FF2B5EF4-FFF2-40B4-BE49-F238E27FC236}">
                      <a16:creationId xmlns:a16="http://schemas.microsoft.com/office/drawing/2014/main" id="{8B4E4B1D-3F7A-4FAF-926C-D6F1629B9E6F}"/>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627770" name="Freeform 58">
                  <a:extLst>
                    <a:ext uri="{FF2B5EF4-FFF2-40B4-BE49-F238E27FC236}">
                      <a16:creationId xmlns:a16="http://schemas.microsoft.com/office/drawing/2014/main" id="{81A2750A-1056-4658-8E17-AC1A530DA023}"/>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grpSp>
          <p:sp>
            <p:nvSpPr>
              <p:cNvPr id="627771" name="Freeform 59">
                <a:extLst>
                  <a:ext uri="{FF2B5EF4-FFF2-40B4-BE49-F238E27FC236}">
                    <a16:creationId xmlns:a16="http://schemas.microsoft.com/office/drawing/2014/main" id="{C8E98BB2-681C-4176-8ADA-397F6F9173B0}"/>
                  </a:ext>
                </a:extLst>
              </p:cNvPr>
              <p:cNvSpPr>
                <a:spLocks/>
              </p:cNvSpPr>
              <p:nvPr userDrawn="1"/>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8231" name="Freeform 60">
                <a:extLst>
                  <a:ext uri="{FF2B5EF4-FFF2-40B4-BE49-F238E27FC236}">
                    <a16:creationId xmlns:a16="http://schemas.microsoft.com/office/drawing/2014/main" id="{5979A948-0CC5-4095-B14B-778971704E59}"/>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2" name="Freeform 61">
                <a:extLst>
                  <a:ext uri="{FF2B5EF4-FFF2-40B4-BE49-F238E27FC236}">
                    <a16:creationId xmlns:a16="http://schemas.microsoft.com/office/drawing/2014/main" id="{96FF367F-8BA4-4618-BDBB-436B96F18D0A}"/>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3" name="Freeform 62">
                <a:extLst>
                  <a:ext uri="{FF2B5EF4-FFF2-40B4-BE49-F238E27FC236}">
                    <a16:creationId xmlns:a16="http://schemas.microsoft.com/office/drawing/2014/main" id="{2ABB4032-D521-4DF6-892B-25B9D46597EF}"/>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5" name="Freeform 63">
                <a:extLst>
                  <a:ext uri="{FF2B5EF4-FFF2-40B4-BE49-F238E27FC236}">
                    <a16:creationId xmlns:a16="http://schemas.microsoft.com/office/drawing/2014/main" id="{9C3AB390-F491-4F49-9C17-AF98D483A636}"/>
                  </a:ext>
                </a:extLst>
              </p:cNvPr>
              <p:cNvSpPr>
                <a:spLocks/>
              </p:cNvSpPr>
              <p:nvPr userDrawn="1"/>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ea typeface="+mn-ea"/>
                </a:endParaRPr>
              </a:p>
            </p:txBody>
          </p:sp>
          <p:sp>
            <p:nvSpPr>
              <p:cNvPr id="8235" name="Freeform 64">
                <a:extLst>
                  <a:ext uri="{FF2B5EF4-FFF2-40B4-BE49-F238E27FC236}">
                    <a16:creationId xmlns:a16="http://schemas.microsoft.com/office/drawing/2014/main" id="{447EDC8C-DC2E-4EEC-A3D0-E224A49A6142}"/>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6" name="Freeform 65">
                <a:extLst>
                  <a:ext uri="{FF2B5EF4-FFF2-40B4-BE49-F238E27FC236}">
                    <a16:creationId xmlns:a16="http://schemas.microsoft.com/office/drawing/2014/main" id="{9476D0D6-93B2-4D82-A180-BB8E3605330F}"/>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7" name="Freeform 66">
                <a:extLst>
                  <a:ext uri="{FF2B5EF4-FFF2-40B4-BE49-F238E27FC236}">
                    <a16:creationId xmlns:a16="http://schemas.microsoft.com/office/drawing/2014/main" id="{5B311784-3C70-4AFD-979B-CAAD1FC9FD7A}"/>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27779" name="Rectangle 67">
            <a:extLst>
              <a:ext uri="{FF2B5EF4-FFF2-40B4-BE49-F238E27FC236}">
                <a16:creationId xmlns:a16="http://schemas.microsoft.com/office/drawing/2014/main" id="{173E5447-D456-4188-97D1-86E4E468FFC5}"/>
              </a:ext>
            </a:extLst>
          </p:cNvPr>
          <p:cNvSpPr>
            <a:spLocks noGrp="1" noChangeArrowheads="1"/>
          </p:cNvSpPr>
          <p:nvPr>
            <p:ph type="title"/>
          </p:nvPr>
        </p:nvSpPr>
        <p:spPr bwMode="auto">
          <a:xfrm>
            <a:off x="455613" y="273050"/>
            <a:ext cx="8226425" cy="1143000"/>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627780" name="Rectangle 68">
            <a:extLst>
              <a:ext uri="{FF2B5EF4-FFF2-40B4-BE49-F238E27FC236}">
                <a16:creationId xmlns:a16="http://schemas.microsoft.com/office/drawing/2014/main" id="{9CF6C0EF-229D-4374-A57A-504328B48E87}"/>
              </a:ext>
            </a:extLst>
          </p:cNvPr>
          <p:cNvSpPr>
            <a:spLocks noGrp="1" noChangeArrowheads="1"/>
          </p:cNvSpPr>
          <p:nvPr>
            <p:ph type="dt" sz="half" idx="2"/>
          </p:nvPr>
        </p:nvSpPr>
        <p:spPr bwMode="auto">
          <a:xfrm>
            <a:off x="455613"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mn-lt"/>
                <a:ea typeface="+mn-ea"/>
              </a:defRPr>
            </a:lvl1pPr>
          </a:lstStyle>
          <a:p>
            <a:pPr>
              <a:defRPr/>
            </a:pPr>
            <a:endParaRPr lang="en-US" altLang="zh-CN"/>
          </a:p>
        </p:txBody>
      </p:sp>
      <p:sp>
        <p:nvSpPr>
          <p:cNvPr id="627781" name="Rectangle 69">
            <a:extLst>
              <a:ext uri="{FF2B5EF4-FFF2-40B4-BE49-F238E27FC236}">
                <a16:creationId xmlns:a16="http://schemas.microsoft.com/office/drawing/2014/main" id="{5D680E23-611D-4361-BAB2-BA2FBA52F7D3}"/>
              </a:ext>
            </a:extLst>
          </p:cNvPr>
          <p:cNvSpPr>
            <a:spLocks noGrp="1" noChangeArrowheads="1"/>
          </p:cNvSpPr>
          <p:nvPr>
            <p:ph type="ftr" sz="quarter" idx="3"/>
          </p:nvPr>
        </p:nvSpPr>
        <p:spPr bwMode="auto">
          <a:xfrm>
            <a:off x="3124200" y="6242050"/>
            <a:ext cx="28956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mn-lt"/>
                <a:ea typeface="+mn-ea"/>
              </a:defRPr>
            </a:lvl1pPr>
          </a:lstStyle>
          <a:p>
            <a:pPr>
              <a:defRPr/>
            </a:pPr>
            <a:endParaRPr lang="en-US" altLang="zh-CN"/>
          </a:p>
        </p:txBody>
      </p:sp>
      <p:sp>
        <p:nvSpPr>
          <p:cNvPr id="627782" name="Rectangle 70">
            <a:extLst>
              <a:ext uri="{FF2B5EF4-FFF2-40B4-BE49-F238E27FC236}">
                <a16:creationId xmlns:a16="http://schemas.microsoft.com/office/drawing/2014/main" id="{DF6A5549-F629-4688-9FFB-99CC888B72A4}"/>
              </a:ext>
            </a:extLst>
          </p:cNvPr>
          <p:cNvSpPr>
            <a:spLocks noGrp="1" noChangeArrowheads="1"/>
          </p:cNvSpPr>
          <p:nvPr>
            <p:ph type="sldNum" sz="quarter" idx="4"/>
          </p:nvPr>
        </p:nvSpPr>
        <p:spPr bwMode="auto">
          <a:xfrm>
            <a:off x="6553200"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latin typeface="Arial" panose="020B0604020202020204" pitchFamily="34" charset="0"/>
              </a:defRPr>
            </a:lvl1pPr>
          </a:lstStyle>
          <a:p>
            <a:pPr>
              <a:defRPr/>
            </a:pPr>
            <a:fld id="{2034CB23-5ECF-4763-9C5A-5814A709A6FE}" type="slidenum">
              <a:rPr lang="zh-CN" altLang="en-US"/>
              <a:pPr>
                <a:defRPr/>
              </a:pPr>
              <a:t>‹#›</a:t>
            </a:fld>
            <a:endParaRPr lang="en-US" altLang="zh-CN"/>
          </a:p>
        </p:txBody>
      </p:sp>
      <p:sp>
        <p:nvSpPr>
          <p:cNvPr id="627783" name="Rectangle 71">
            <a:extLst>
              <a:ext uri="{FF2B5EF4-FFF2-40B4-BE49-F238E27FC236}">
                <a16:creationId xmlns:a16="http://schemas.microsoft.com/office/drawing/2014/main" id="{1B01F7A0-9E86-4FA0-96BA-9E697EB59A16}"/>
              </a:ext>
            </a:extLst>
          </p:cNvPr>
          <p:cNvSpPr>
            <a:spLocks noGrp="1" noChangeArrowheads="1"/>
          </p:cNvSpPr>
          <p:nvPr>
            <p:ph type="body" idx="1"/>
          </p:nvPr>
        </p:nvSpPr>
        <p:spPr bwMode="auto">
          <a:xfrm>
            <a:off x="455613" y="1598613"/>
            <a:ext cx="8226425"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97847" r:id="rId1"/>
    <p:sldLayoutId id="2147497811" r:id="rId2"/>
    <p:sldLayoutId id="2147497812" r:id="rId3"/>
    <p:sldLayoutId id="2147497813" r:id="rId4"/>
    <p:sldLayoutId id="2147497814" r:id="rId5"/>
    <p:sldLayoutId id="2147497815" r:id="rId6"/>
    <p:sldLayoutId id="2147497816" r:id="rId7"/>
    <p:sldLayoutId id="2147497817" r:id="rId8"/>
    <p:sldLayoutId id="2147497818" r:id="rId9"/>
    <p:sldLayoutId id="2147497819" r:id="rId10"/>
    <p:sldLayoutId id="2147497820" r:id="rId11"/>
  </p:sldLayoutIdLst>
  <p:hf hdr="0" ftr="0" dt="0"/>
  <p:txStyles>
    <p:titleStyle>
      <a:lvl1pPr algn="ctr" rtl="0" eaLnBrk="0" fontAlgn="base" hangingPunct="0">
        <a:spcBef>
          <a:spcPct val="0"/>
        </a:spcBef>
        <a:spcAft>
          <a:spcPct val="0"/>
        </a:spcAft>
        <a:defRPr sz="40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lnSpc>
          <a:spcPct val="110000"/>
        </a:lnSpc>
        <a:spcBef>
          <a:spcPct val="20000"/>
        </a:spcBef>
        <a:spcAft>
          <a:spcPct val="0"/>
        </a:spcAft>
        <a:buClr>
          <a:srgbClr val="FFFF00"/>
        </a:buClr>
        <a:buSzPct val="80000"/>
        <a:buFont typeface="Wingdings" panose="05000000000000000000" pitchFamily="2" charset="2"/>
        <a:buChar char="r"/>
        <a:defRPr sz="2800" b="1">
          <a:solidFill>
            <a:srgbClr val="FFFF00"/>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110000"/>
        </a:lnSpc>
        <a:spcBef>
          <a:spcPct val="20000"/>
        </a:spcBef>
        <a:spcAft>
          <a:spcPct val="0"/>
        </a:spcAft>
        <a:buClr>
          <a:schemeClr val="accent1"/>
        </a:buClr>
        <a:buSzPct val="80000"/>
        <a:buFont typeface="Wingdings" panose="05000000000000000000" pitchFamily="2" charset="2"/>
        <a:buChar char="l"/>
        <a:defRPr sz="24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79F03F4A-CCD9-4F50-A362-18ED146369D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文本占位符 2">
            <a:extLst>
              <a:ext uri="{FF2B5EF4-FFF2-40B4-BE49-F238E27FC236}">
                <a16:creationId xmlns:a16="http://schemas.microsoft.com/office/drawing/2014/main" id="{A84AB994-5AB4-4A0B-915D-9C3EFCDCFB6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ED37428-8E83-42D2-AB80-9C832B7F1A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mn-ea"/>
              </a:defRPr>
            </a:lvl1pPr>
          </a:lstStyle>
          <a:p>
            <a:pPr>
              <a:defRPr/>
            </a:pPr>
            <a:fld id="{56CA0F0A-C6DD-4249-A995-0F6EB9F375F2}" type="datetimeFigureOut">
              <a:rPr lang="zh-CN" altLang="en-US"/>
              <a:pPr>
                <a:defRPr/>
              </a:pPr>
              <a:t>2024/10/22</a:t>
            </a:fld>
            <a:endParaRPr lang="zh-CN" altLang="en-US"/>
          </a:p>
        </p:txBody>
      </p:sp>
      <p:sp>
        <p:nvSpPr>
          <p:cNvPr id="5" name="页脚占位符 4">
            <a:extLst>
              <a:ext uri="{FF2B5EF4-FFF2-40B4-BE49-F238E27FC236}">
                <a16:creationId xmlns:a16="http://schemas.microsoft.com/office/drawing/2014/main" id="{2C415E8C-1DD6-4EE1-9BA2-A797EAE1173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34975165-4B58-404E-9D71-5059D566577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08972726-BD76-4DBC-8543-1F32DE59416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97848" r:id="rId1"/>
    <p:sldLayoutId id="2147497849" r:id="rId2"/>
    <p:sldLayoutId id="2147497850" r:id="rId3"/>
    <p:sldLayoutId id="2147497851" r:id="rId4"/>
    <p:sldLayoutId id="2147497852" r:id="rId5"/>
    <p:sldLayoutId id="2147497853" r:id="rId6"/>
    <p:sldLayoutId id="2147497854" r:id="rId7"/>
    <p:sldLayoutId id="2147497855" r:id="rId8"/>
    <p:sldLayoutId id="2147497856" r:id="rId9"/>
    <p:sldLayoutId id="2147497857" r:id="rId10"/>
    <p:sldLayoutId id="214749785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4.bin"/><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5.bin"/><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6.bin"/><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7.bin"/><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116.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6.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271.png"/><Relationship Id="rId1" Type="http://schemas.openxmlformats.org/officeDocument/2006/relationships/slideLayout" Target="../slideLayouts/slideLayout11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6.png"/><Relationship Id="rId7" Type="http://schemas.openxmlformats.org/officeDocument/2006/relationships/image" Target="../media/image320.png"/><Relationship Id="rId12" Type="http://schemas.openxmlformats.org/officeDocument/2006/relationships/image" Target="../media/image35.png"/><Relationship Id="rId2" Type="http://schemas.openxmlformats.org/officeDocument/2006/relationships/image" Target="../media/image270.png"/><Relationship Id="rId16" Type="http://schemas.openxmlformats.org/officeDocument/2006/relationships/image" Target="../media/image39.png"/><Relationship Id="rId1" Type="http://schemas.openxmlformats.org/officeDocument/2006/relationships/slideLayout" Target="../slideLayouts/slideLayout116.xml"/><Relationship Id="rId6" Type="http://schemas.openxmlformats.org/officeDocument/2006/relationships/image" Target="../media/image310.png"/><Relationship Id="rId11" Type="http://schemas.openxmlformats.org/officeDocument/2006/relationships/image" Target="../media/image34.png"/><Relationship Id="rId5" Type="http://schemas.openxmlformats.org/officeDocument/2006/relationships/image" Target="../media/image300.png"/><Relationship Id="rId15" Type="http://schemas.openxmlformats.org/officeDocument/2006/relationships/image" Target="../media/image38.png"/><Relationship Id="rId10" Type="http://schemas.openxmlformats.org/officeDocument/2006/relationships/image" Target="../media/image330.png"/><Relationship Id="rId9" Type="http://schemas.openxmlformats.org/officeDocument/2006/relationships/image" Target="../media/image290.png"/><Relationship Id="rId1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1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E3E500"/>
        </a:solidFill>
        <a:effectLst/>
      </p:bgPr>
    </p:bg>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15CC3FD1-DD28-4BA7-9BAD-151FAAB77D65}"/>
              </a:ext>
            </a:extLst>
          </p:cNvPr>
          <p:cNvSpPr>
            <a:spLocks noGrp="1" noChangeArrowheads="1"/>
          </p:cNvSpPr>
          <p:nvPr>
            <p:ph type="ctrTitle"/>
          </p:nvPr>
        </p:nvSpPr>
        <p:spPr bwMode="auto">
          <a:xfrm>
            <a:off x="581025" y="1476375"/>
            <a:ext cx="8023225" cy="3608388"/>
          </a:xfrm>
          <a:ln>
            <a:miter lim="800000"/>
            <a:headEnd/>
            <a:tailEnd/>
          </a:ln>
        </p:spPr>
        <p:txBody>
          <a:bodyPr vert="horz" wrap="square" lIns="92075" tIns="46038" rIns="92075" bIns="46038" numCol="1" anchor="ctr" anchorCtr="0" compatLnSpc="1">
            <a:prstTxWarp prst="textNoShape">
              <a:avLst/>
            </a:prstTxWarp>
          </a:bodyPr>
          <a:lstStyle/>
          <a:p>
            <a:pPr>
              <a:defRPr/>
            </a:pPr>
            <a:r>
              <a:rPr lang="zh-CN" altLang="en-US" sz="5400" dirty="0">
                <a:solidFill>
                  <a:srgbClr val="0101FF"/>
                </a:solidFill>
                <a:latin typeface="黑体" panose="02010609060101010101" pitchFamily="49" charset="-122"/>
                <a:ea typeface="黑体" panose="02010609060101010101" pitchFamily="49" charset="-122"/>
              </a:rPr>
              <a:t>模块</a:t>
            </a:r>
            <a:r>
              <a:rPr lang="en-US" altLang="zh-CN" sz="5400" dirty="0">
                <a:solidFill>
                  <a:srgbClr val="0101FF"/>
                </a:solidFill>
                <a:latin typeface="黑体" panose="02010609060101010101" pitchFamily="49" charset="-122"/>
                <a:ea typeface="黑体" panose="02010609060101010101" pitchFamily="49" charset="-122"/>
              </a:rPr>
              <a:t>1 </a:t>
            </a:r>
            <a:r>
              <a:rPr lang="zh-CN" altLang="en-US" sz="5400" dirty="0">
                <a:solidFill>
                  <a:srgbClr val="0101FF"/>
                </a:solidFill>
                <a:latin typeface="黑体" panose="02010609060101010101" pitchFamily="49" charset="-122"/>
                <a:ea typeface="黑体" panose="02010609060101010101" pitchFamily="49" charset="-122"/>
              </a:rPr>
              <a:t>金融与金融系统</a:t>
            </a:r>
            <a:br>
              <a:rPr lang="en-US" altLang="zh-CN" sz="5400" dirty="0">
                <a:solidFill>
                  <a:srgbClr val="0101FF"/>
                </a:solidFill>
                <a:latin typeface="黑体" panose="02010609060101010101" pitchFamily="49" charset="-122"/>
                <a:ea typeface="黑体" panose="02010609060101010101" pitchFamily="49" charset="-122"/>
              </a:rPr>
            </a:br>
            <a:br>
              <a:rPr lang="en-US" altLang="zh-CN" sz="5400" dirty="0">
                <a:solidFill>
                  <a:srgbClr val="0101FF"/>
                </a:solidFill>
                <a:latin typeface="黑体" panose="02010609060101010101" pitchFamily="49" charset="-122"/>
                <a:ea typeface="黑体" panose="02010609060101010101" pitchFamily="49" charset="-122"/>
              </a:rPr>
            </a:br>
            <a:r>
              <a:rPr lang="en-US" altLang="zh-CN" dirty="0">
                <a:solidFill>
                  <a:srgbClr val="0101FF"/>
                </a:solidFill>
                <a:latin typeface="华文宋体" panose="02010600040101010101" pitchFamily="2" charset="-122"/>
                <a:ea typeface="华文宋体" panose="02010600040101010101" pitchFamily="2" charset="-122"/>
              </a:rPr>
              <a:t>1-3</a:t>
            </a:r>
            <a:r>
              <a:rPr lang="zh-CN" altLang="en-US" dirty="0">
                <a:solidFill>
                  <a:srgbClr val="0101FF"/>
                </a:solidFill>
                <a:latin typeface="华文宋体" panose="02010600040101010101" pitchFamily="2" charset="-122"/>
                <a:ea typeface="华文宋体" panose="02010600040101010101" pitchFamily="2" charset="-122"/>
              </a:rPr>
              <a:t>章</a:t>
            </a:r>
            <a:br>
              <a:rPr lang="en-US" altLang="zh-CN" sz="5400" b="1" dirty="0">
                <a:solidFill>
                  <a:schemeClr val="tx1"/>
                </a:solidFill>
                <a:ea typeface="宋体" pitchFamily="2" charset="-122"/>
              </a:rPr>
            </a:br>
            <a:endParaRPr lang="zh-CN" altLang="en-US" sz="5000" b="1" dirty="0">
              <a:solidFill>
                <a:srgbClr val="0070C0"/>
              </a:solidFill>
              <a:effectLst>
                <a:outerShdw blurRad="38100" dist="38100" dir="2700000" algn="tl">
                  <a:srgbClr val="C0C0C0"/>
                </a:outerShdw>
              </a:effectLst>
              <a:ea typeface="隶书"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Group 3">
            <a:extLst>
              <a:ext uri="{FF2B5EF4-FFF2-40B4-BE49-F238E27FC236}">
                <a16:creationId xmlns:a16="http://schemas.microsoft.com/office/drawing/2014/main" id="{FB3CE1D4-AF41-4ED1-B5D9-ABAB9211BAEC}"/>
              </a:ext>
            </a:extLst>
          </p:cNvPr>
          <p:cNvGrpSpPr>
            <a:grpSpLocks/>
          </p:cNvGrpSpPr>
          <p:nvPr/>
        </p:nvGrpSpPr>
        <p:grpSpPr bwMode="auto">
          <a:xfrm>
            <a:off x="611188" y="1720850"/>
            <a:ext cx="4533900" cy="3416300"/>
            <a:chOff x="1174" y="1553"/>
            <a:chExt cx="3128" cy="2479"/>
          </a:xfrm>
        </p:grpSpPr>
        <p:sp>
          <p:nvSpPr>
            <p:cNvPr id="57357" name="Oval 4">
              <a:extLst>
                <a:ext uri="{FF2B5EF4-FFF2-40B4-BE49-F238E27FC236}">
                  <a16:creationId xmlns:a16="http://schemas.microsoft.com/office/drawing/2014/main" id="{09D15262-C580-4348-8BBE-BF57E55419AE}"/>
                </a:ext>
              </a:extLst>
            </p:cNvPr>
            <p:cNvSpPr>
              <a:spLocks noChangeArrowheads="1"/>
            </p:cNvSpPr>
            <p:nvPr/>
          </p:nvSpPr>
          <p:spPr bwMode="auto">
            <a:xfrm>
              <a:off x="1174" y="3072"/>
              <a:ext cx="1056" cy="336"/>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eaLnBrk="1" hangingPunct="1">
                <a:spcBef>
                  <a:spcPct val="0"/>
                </a:spcBef>
                <a:buClrTx/>
                <a:buSzTx/>
                <a:buFontTx/>
                <a:buNone/>
              </a:pPr>
              <a:r>
                <a:rPr lang="zh-CN" altLang="en-US" sz="1800" b="1">
                  <a:solidFill>
                    <a:srgbClr val="5F5F5F"/>
                  </a:solidFill>
                  <a:latin typeface="Arial" panose="020B0604020202020204" pitchFamily="34" charset="0"/>
                </a:rPr>
                <a:t>现在</a:t>
              </a:r>
              <a:endParaRPr lang="en-US" altLang="zh-CN" sz="1800" b="1">
                <a:solidFill>
                  <a:srgbClr val="5F5F5F"/>
                </a:solidFill>
                <a:latin typeface="Arial" panose="020B0604020202020204" pitchFamily="34" charset="0"/>
              </a:endParaRPr>
            </a:p>
          </p:txBody>
        </p:sp>
        <p:pic>
          <p:nvPicPr>
            <p:cNvPr id="57358" name="Picture 5" descr="cobalt blue_ball">
              <a:extLst>
                <a:ext uri="{FF2B5EF4-FFF2-40B4-BE49-F238E27FC236}">
                  <a16:creationId xmlns:a16="http://schemas.microsoft.com/office/drawing/2014/main" id="{0529DE96-46B7-4A8F-BB1F-95ACBCF3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 y="2313"/>
              <a:ext cx="779"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WordArt 6">
              <a:extLst>
                <a:ext uri="{FF2B5EF4-FFF2-40B4-BE49-F238E27FC236}">
                  <a16:creationId xmlns:a16="http://schemas.microsoft.com/office/drawing/2014/main" id="{ADD0C5AA-71BF-434C-9037-1879BF2D06A9}"/>
                </a:ext>
              </a:extLst>
            </p:cNvPr>
            <p:cNvSpPr>
              <a:spLocks noChangeArrowheads="1" noChangeShapeType="1" noTextEdit="1"/>
            </p:cNvSpPr>
            <p:nvPr/>
          </p:nvSpPr>
          <p:spPr bwMode="auto">
            <a:xfrm>
              <a:off x="1613" y="2539"/>
              <a:ext cx="227" cy="334"/>
            </a:xfrm>
            <a:prstGeom prst="rect">
              <a:avLst/>
            </a:prstGeom>
          </p:spPr>
          <p:txBody>
            <a:bodyPr wrap="none" fromWordArt="1">
              <a:prstTxWarp prst="textPlain">
                <a:avLst>
                  <a:gd name="adj" fmla="val 50000"/>
                </a:avLst>
              </a:prstTxWarp>
            </a:bodyPr>
            <a:lstStyle/>
            <a:p>
              <a:pPr algn="ctr"/>
              <a:r>
                <a:rPr lang="en-US" altLang="zh-CN"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rPr>
                <a:t>$</a:t>
              </a:r>
              <a:endParaRPr lang="zh-CN" altLang="en-US"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endParaRPr>
            </a:p>
          </p:txBody>
        </p:sp>
        <p:sp>
          <p:nvSpPr>
            <p:cNvPr id="57360" name="Oval 7">
              <a:extLst>
                <a:ext uri="{FF2B5EF4-FFF2-40B4-BE49-F238E27FC236}">
                  <a16:creationId xmlns:a16="http://schemas.microsoft.com/office/drawing/2014/main" id="{D50184EE-3778-425B-BB14-38E7A29130E2}"/>
                </a:ext>
              </a:extLst>
            </p:cNvPr>
            <p:cNvSpPr>
              <a:spLocks noChangeArrowheads="1"/>
            </p:cNvSpPr>
            <p:nvPr/>
          </p:nvSpPr>
          <p:spPr bwMode="auto">
            <a:xfrm>
              <a:off x="3245" y="3709"/>
              <a:ext cx="1057" cy="323"/>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eaLnBrk="1" hangingPunct="1">
                <a:spcBef>
                  <a:spcPct val="0"/>
                </a:spcBef>
                <a:buClrTx/>
                <a:buSzTx/>
                <a:buFontTx/>
                <a:buNone/>
              </a:pPr>
              <a:r>
                <a:rPr lang="zh-CN" altLang="en-US" sz="1800" b="1">
                  <a:solidFill>
                    <a:srgbClr val="5F5F5F"/>
                  </a:solidFill>
                  <a:latin typeface="Arial" panose="020B0604020202020204" pitchFamily="34" charset="0"/>
                </a:rPr>
                <a:t>未来</a:t>
              </a:r>
              <a:r>
                <a:rPr lang="en-US" altLang="zh-CN" sz="1800" b="1">
                  <a:solidFill>
                    <a:srgbClr val="5F5F5F"/>
                  </a:solidFill>
                  <a:latin typeface="Arial" panose="020B0604020202020204" pitchFamily="34" charset="0"/>
                </a:rPr>
                <a:t>2</a:t>
              </a:r>
            </a:p>
          </p:txBody>
        </p:sp>
        <p:pic>
          <p:nvPicPr>
            <p:cNvPr id="57361" name="Picture 8" descr="cobalt blue_ball">
              <a:extLst>
                <a:ext uri="{FF2B5EF4-FFF2-40B4-BE49-F238E27FC236}">
                  <a16:creationId xmlns:a16="http://schemas.microsoft.com/office/drawing/2014/main" id="{2093DFF1-524C-485A-8032-A86756FCC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3064"/>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2" name="WordArt 9">
              <a:extLst>
                <a:ext uri="{FF2B5EF4-FFF2-40B4-BE49-F238E27FC236}">
                  <a16:creationId xmlns:a16="http://schemas.microsoft.com/office/drawing/2014/main" id="{292FB393-A10A-42D7-B404-5F8BE17806FE}"/>
                </a:ext>
              </a:extLst>
            </p:cNvPr>
            <p:cNvSpPr>
              <a:spLocks noChangeArrowheads="1" noChangeShapeType="1" noTextEdit="1"/>
            </p:cNvSpPr>
            <p:nvPr/>
          </p:nvSpPr>
          <p:spPr bwMode="auto">
            <a:xfrm>
              <a:off x="3723" y="3287"/>
              <a:ext cx="155" cy="163"/>
            </a:xfrm>
            <a:prstGeom prst="rect">
              <a:avLst/>
            </a:prstGeom>
          </p:spPr>
          <p:txBody>
            <a:bodyPr wrap="none" fromWordArt="1">
              <a:prstTxWarp prst="textPlain">
                <a:avLst>
                  <a:gd name="adj" fmla="val 50000"/>
                </a:avLst>
              </a:prstTxWarp>
            </a:bodyPr>
            <a:lstStyle/>
            <a:p>
              <a:pPr algn="ctr"/>
              <a:r>
                <a:rPr lang="en-US" altLang="zh-CN"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rPr>
                <a:t>$</a:t>
              </a:r>
              <a:endParaRPr lang="zh-CN" altLang="en-US"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endParaRPr>
            </a:p>
          </p:txBody>
        </p:sp>
        <p:sp>
          <p:nvSpPr>
            <p:cNvPr id="57363" name="Oval 10">
              <a:extLst>
                <a:ext uri="{FF2B5EF4-FFF2-40B4-BE49-F238E27FC236}">
                  <a16:creationId xmlns:a16="http://schemas.microsoft.com/office/drawing/2014/main" id="{AF5BCDE1-7269-4B3E-BEB3-30E0E8D9B1F0}"/>
                </a:ext>
              </a:extLst>
            </p:cNvPr>
            <p:cNvSpPr>
              <a:spLocks noChangeArrowheads="1"/>
            </p:cNvSpPr>
            <p:nvPr/>
          </p:nvSpPr>
          <p:spPr bwMode="auto">
            <a:xfrm>
              <a:off x="3243" y="2379"/>
              <a:ext cx="1056" cy="347"/>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eaLnBrk="1" hangingPunct="1">
                <a:spcBef>
                  <a:spcPct val="0"/>
                </a:spcBef>
                <a:buClrTx/>
                <a:buSzTx/>
                <a:buFontTx/>
                <a:buNone/>
              </a:pPr>
              <a:r>
                <a:rPr lang="zh-CN" altLang="en-US" sz="1800" b="1">
                  <a:solidFill>
                    <a:srgbClr val="5F5F5F"/>
                  </a:solidFill>
                  <a:latin typeface="Arial" panose="020B0604020202020204" pitchFamily="34" charset="0"/>
                </a:rPr>
                <a:t>未来</a:t>
              </a:r>
              <a:r>
                <a:rPr lang="en-US" altLang="zh-CN" sz="1800" b="1">
                  <a:solidFill>
                    <a:srgbClr val="5F5F5F"/>
                  </a:solidFill>
                  <a:latin typeface="Arial" panose="020B0604020202020204" pitchFamily="34" charset="0"/>
                </a:rPr>
                <a:t>1</a:t>
              </a:r>
            </a:p>
          </p:txBody>
        </p:sp>
        <p:pic>
          <p:nvPicPr>
            <p:cNvPr id="57364" name="Picture 11" descr="cobalt blue_ball">
              <a:extLst>
                <a:ext uri="{FF2B5EF4-FFF2-40B4-BE49-F238E27FC236}">
                  <a16:creationId xmlns:a16="http://schemas.microsoft.com/office/drawing/2014/main" id="{80EE614D-C0A9-4873-B152-4F7E338BE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 y="1553"/>
              <a:ext cx="909"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5" name="WordArt 12">
              <a:extLst>
                <a:ext uri="{FF2B5EF4-FFF2-40B4-BE49-F238E27FC236}">
                  <a16:creationId xmlns:a16="http://schemas.microsoft.com/office/drawing/2014/main" id="{F61793ED-95CC-4735-A065-A0B59B607B93}"/>
                </a:ext>
              </a:extLst>
            </p:cNvPr>
            <p:cNvSpPr>
              <a:spLocks noChangeArrowheads="1" noChangeShapeType="1" noTextEdit="1"/>
            </p:cNvSpPr>
            <p:nvPr/>
          </p:nvSpPr>
          <p:spPr bwMode="auto">
            <a:xfrm>
              <a:off x="3564" y="1765"/>
              <a:ext cx="363" cy="454"/>
            </a:xfrm>
            <a:prstGeom prst="rect">
              <a:avLst/>
            </a:prstGeom>
          </p:spPr>
          <p:txBody>
            <a:bodyPr wrap="none" fromWordArt="1">
              <a:prstTxWarp prst="textPlain">
                <a:avLst>
                  <a:gd name="adj" fmla="val 50000"/>
                </a:avLst>
              </a:prstTxWarp>
            </a:bodyPr>
            <a:lstStyle/>
            <a:p>
              <a:pPr algn="ctr"/>
              <a:r>
                <a:rPr lang="en-US" altLang="zh-CN"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rPr>
                <a:t>$</a:t>
              </a:r>
              <a:endParaRPr lang="zh-CN" altLang="en-US" sz="3600" kern="10">
                <a:ln w="12700">
                  <a:solidFill>
                    <a:schemeClr val="bg1"/>
                  </a:solidFill>
                  <a:round/>
                  <a:headEnd/>
                  <a:tailEnd/>
                </a:ln>
                <a:solidFill>
                  <a:schemeClr val="bg1">
                    <a:alpha val="50195"/>
                  </a:schemeClr>
                </a:solidFill>
                <a:effectLst>
                  <a:outerShdw dist="45791" dir="2021404" algn="ctr" rotWithShape="0">
                    <a:srgbClr val="9999FF"/>
                  </a:outerShdw>
                </a:effectLst>
                <a:latin typeface="宋体" panose="02010600030101010101" pitchFamily="2" charset="-122"/>
              </a:endParaRPr>
            </a:p>
          </p:txBody>
        </p:sp>
        <p:grpSp>
          <p:nvGrpSpPr>
            <p:cNvPr id="57366" name="Group 13">
              <a:extLst>
                <a:ext uri="{FF2B5EF4-FFF2-40B4-BE49-F238E27FC236}">
                  <a16:creationId xmlns:a16="http://schemas.microsoft.com/office/drawing/2014/main" id="{5B33F643-1D3B-4C89-98CB-BB0747914F65}"/>
                </a:ext>
              </a:extLst>
            </p:cNvPr>
            <p:cNvGrpSpPr>
              <a:grpSpLocks/>
            </p:cNvGrpSpPr>
            <p:nvPr/>
          </p:nvGrpSpPr>
          <p:grpSpPr bwMode="auto">
            <a:xfrm>
              <a:off x="2174" y="2041"/>
              <a:ext cx="1162" cy="1315"/>
              <a:chOff x="2154" y="1480"/>
              <a:chExt cx="1162" cy="1315"/>
            </a:xfrm>
          </p:grpSpPr>
          <p:sp>
            <p:nvSpPr>
              <p:cNvPr id="57367" name="Line 14">
                <a:extLst>
                  <a:ext uri="{FF2B5EF4-FFF2-40B4-BE49-F238E27FC236}">
                    <a16:creationId xmlns:a16="http://schemas.microsoft.com/office/drawing/2014/main" id="{E806542C-23ED-4C85-94E7-6EE7802707B4}"/>
                  </a:ext>
                </a:extLst>
              </p:cNvPr>
              <p:cNvSpPr>
                <a:spLocks noChangeShapeType="1"/>
              </p:cNvSpPr>
              <p:nvPr/>
            </p:nvSpPr>
            <p:spPr bwMode="auto">
              <a:xfrm>
                <a:off x="2154" y="2160"/>
                <a:ext cx="590"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15">
                <a:extLst>
                  <a:ext uri="{FF2B5EF4-FFF2-40B4-BE49-F238E27FC236}">
                    <a16:creationId xmlns:a16="http://schemas.microsoft.com/office/drawing/2014/main" id="{0D238155-6123-460F-891F-6952E8FFB4C2}"/>
                  </a:ext>
                </a:extLst>
              </p:cNvPr>
              <p:cNvSpPr>
                <a:spLocks noChangeShapeType="1"/>
              </p:cNvSpPr>
              <p:nvPr/>
            </p:nvSpPr>
            <p:spPr bwMode="auto">
              <a:xfrm>
                <a:off x="2744" y="1480"/>
                <a:ext cx="544"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16">
                <a:extLst>
                  <a:ext uri="{FF2B5EF4-FFF2-40B4-BE49-F238E27FC236}">
                    <a16:creationId xmlns:a16="http://schemas.microsoft.com/office/drawing/2014/main" id="{4D47C745-A2B0-4575-87ED-D3966D787DFC}"/>
                  </a:ext>
                </a:extLst>
              </p:cNvPr>
              <p:cNvSpPr>
                <a:spLocks noChangeShapeType="1"/>
              </p:cNvSpPr>
              <p:nvPr/>
            </p:nvSpPr>
            <p:spPr bwMode="auto">
              <a:xfrm>
                <a:off x="2744" y="2795"/>
                <a:ext cx="572"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17">
                <a:extLst>
                  <a:ext uri="{FF2B5EF4-FFF2-40B4-BE49-F238E27FC236}">
                    <a16:creationId xmlns:a16="http://schemas.microsoft.com/office/drawing/2014/main" id="{AE103CAE-9721-4060-9159-66E5F3942FBD}"/>
                  </a:ext>
                </a:extLst>
              </p:cNvPr>
              <p:cNvSpPr>
                <a:spLocks noChangeShapeType="1"/>
              </p:cNvSpPr>
              <p:nvPr/>
            </p:nvSpPr>
            <p:spPr bwMode="auto">
              <a:xfrm>
                <a:off x="2735" y="1480"/>
                <a:ext cx="0" cy="1315"/>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37269" name="Rectangle 21">
            <a:extLst>
              <a:ext uri="{FF2B5EF4-FFF2-40B4-BE49-F238E27FC236}">
                <a16:creationId xmlns:a16="http://schemas.microsoft.com/office/drawing/2014/main" id="{1E81EA0C-C818-472E-9A2B-2420B994F010}"/>
              </a:ext>
            </a:extLst>
          </p:cNvPr>
          <p:cNvSpPr>
            <a:spLocks noChangeArrowheads="1"/>
          </p:cNvSpPr>
          <p:nvPr/>
        </p:nvSpPr>
        <p:spPr bwMode="auto">
          <a:xfrm>
            <a:off x="249238" y="549275"/>
            <a:ext cx="6987058" cy="584775"/>
          </a:xfrm>
          <a:prstGeom prst="rect">
            <a:avLst/>
          </a:prstGeom>
          <a:noFill/>
          <a:ln w="9525">
            <a:noFill/>
            <a:miter lim="800000"/>
            <a:headEnd/>
            <a:tailEnd/>
          </a:ln>
          <a:effectLst/>
        </p:spPr>
        <p:txBody>
          <a:bodyPr wrap="square">
            <a:spAutoFit/>
          </a:bodyPr>
          <a:lstStyle/>
          <a:p>
            <a:pPr eaLnBrk="1" latinLnBrk="1" hangingPunct="1">
              <a:buSzPct val="80000"/>
              <a:buFont typeface="Wingdings" pitchFamily="2" charset="2"/>
              <a:buChar char="r"/>
              <a:defRPr/>
            </a:pPr>
            <a:r>
              <a:rPr lang="en-US" altLang="zh-CN" sz="3200" b="1" dirty="0">
                <a:effectLst>
                  <a:outerShdw blurRad="38100" dist="38100" dir="2700000" algn="tl">
                    <a:srgbClr val="C0C0C0"/>
                  </a:outerShdw>
                </a:effectLst>
                <a:latin typeface="Times New Roman" pitchFamily="18" charset="0"/>
              </a:rPr>
              <a:t> </a:t>
            </a:r>
            <a:r>
              <a:rPr lang="zh-CN" altLang="en-US" sz="3200" b="1" dirty="0">
                <a:latin typeface="Times New Roman" pitchFamily="18" charset="0"/>
              </a:rPr>
              <a:t>金融特征：时间与风险两个维度</a:t>
            </a:r>
            <a:endParaRPr lang="en-US" altLang="zh-CN" sz="3200" b="1" dirty="0">
              <a:latin typeface="Times New Roman" pitchFamily="18" charset="0"/>
            </a:endParaRPr>
          </a:p>
        </p:txBody>
      </p:sp>
      <p:grpSp>
        <p:nvGrpSpPr>
          <p:cNvPr id="4" name="Group 24">
            <a:extLst>
              <a:ext uri="{FF2B5EF4-FFF2-40B4-BE49-F238E27FC236}">
                <a16:creationId xmlns:a16="http://schemas.microsoft.com/office/drawing/2014/main" id="{178E8D60-F525-451D-802F-65168BF04DF1}"/>
              </a:ext>
            </a:extLst>
          </p:cNvPr>
          <p:cNvGrpSpPr>
            <a:grpSpLocks/>
          </p:cNvGrpSpPr>
          <p:nvPr/>
        </p:nvGrpSpPr>
        <p:grpSpPr bwMode="auto">
          <a:xfrm>
            <a:off x="5018088" y="2333625"/>
            <a:ext cx="825500" cy="2087563"/>
            <a:chOff x="4241" y="2251"/>
            <a:chExt cx="519" cy="1315"/>
          </a:xfrm>
        </p:grpSpPr>
        <p:sp>
          <p:nvSpPr>
            <p:cNvPr id="57355" name="AutoShape 25">
              <a:extLst>
                <a:ext uri="{FF2B5EF4-FFF2-40B4-BE49-F238E27FC236}">
                  <a16:creationId xmlns:a16="http://schemas.microsoft.com/office/drawing/2014/main" id="{CB4421BF-3B90-4352-9950-42F406F50B87}"/>
                </a:ext>
              </a:extLst>
            </p:cNvPr>
            <p:cNvSpPr>
              <a:spLocks noChangeArrowheads="1"/>
            </p:cNvSpPr>
            <p:nvPr/>
          </p:nvSpPr>
          <p:spPr bwMode="auto">
            <a:xfrm>
              <a:off x="4286" y="2251"/>
              <a:ext cx="318" cy="1315"/>
            </a:xfrm>
            <a:prstGeom prst="upDownArrow">
              <a:avLst>
                <a:gd name="adj1" fmla="val 50000"/>
                <a:gd name="adj2" fmla="val 82704"/>
              </a:avLst>
            </a:prstGeom>
            <a:solidFill>
              <a:srgbClr val="CC33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endParaRPr lang="zh-CN" altLang="en-US" sz="2400">
                <a:latin typeface="ZapfDingbats"/>
              </a:endParaRPr>
            </a:p>
          </p:txBody>
        </p:sp>
        <p:sp>
          <p:nvSpPr>
            <p:cNvPr id="57356" name="Text Box 26">
              <a:extLst>
                <a:ext uri="{FF2B5EF4-FFF2-40B4-BE49-F238E27FC236}">
                  <a16:creationId xmlns:a16="http://schemas.microsoft.com/office/drawing/2014/main" id="{4A1CE5E4-F747-44DD-A408-A2C4EA14394A}"/>
                </a:ext>
              </a:extLst>
            </p:cNvPr>
            <p:cNvSpPr txBox="1">
              <a:spLocks noChangeArrowheads="1"/>
            </p:cNvSpPr>
            <p:nvPr/>
          </p:nvSpPr>
          <p:spPr bwMode="auto">
            <a:xfrm>
              <a:off x="4241" y="2750"/>
              <a:ext cx="519" cy="291"/>
            </a:xfrm>
            <a:prstGeom prst="rect">
              <a:avLst/>
            </a:prstGeom>
            <a:solidFill>
              <a:srgbClr val="CCFF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400" b="1">
                  <a:solidFill>
                    <a:srgbClr val="0101FF"/>
                  </a:solidFill>
                  <a:latin typeface="ZapfDingbats"/>
                </a:rPr>
                <a:t>风险</a:t>
              </a:r>
              <a:endParaRPr lang="en-US" altLang="zh-CN" sz="2400" b="1">
                <a:solidFill>
                  <a:srgbClr val="0101FF"/>
                </a:solidFill>
                <a:latin typeface="ZapfDingbats"/>
              </a:endParaRPr>
            </a:p>
          </p:txBody>
        </p:sp>
      </p:grpSp>
      <p:grpSp>
        <p:nvGrpSpPr>
          <p:cNvPr id="5" name="Group 30">
            <a:extLst>
              <a:ext uri="{FF2B5EF4-FFF2-40B4-BE49-F238E27FC236}">
                <a16:creationId xmlns:a16="http://schemas.microsoft.com/office/drawing/2014/main" id="{2B2CB498-85A9-4F4A-A1C8-E7A84B33045E}"/>
              </a:ext>
            </a:extLst>
          </p:cNvPr>
          <p:cNvGrpSpPr>
            <a:grpSpLocks/>
          </p:cNvGrpSpPr>
          <p:nvPr/>
        </p:nvGrpSpPr>
        <p:grpSpPr bwMode="auto">
          <a:xfrm>
            <a:off x="827088" y="4926013"/>
            <a:ext cx="3957637" cy="461962"/>
            <a:chOff x="810" y="3430"/>
            <a:chExt cx="2701" cy="291"/>
          </a:xfrm>
        </p:grpSpPr>
        <p:sp>
          <p:nvSpPr>
            <p:cNvPr id="57353" name="AutoShape 28">
              <a:extLst>
                <a:ext uri="{FF2B5EF4-FFF2-40B4-BE49-F238E27FC236}">
                  <a16:creationId xmlns:a16="http://schemas.microsoft.com/office/drawing/2014/main" id="{BBD4E040-3AD1-434F-91DE-44EF4BEA6F0E}"/>
                </a:ext>
              </a:extLst>
            </p:cNvPr>
            <p:cNvSpPr>
              <a:spLocks noChangeArrowheads="1"/>
            </p:cNvSpPr>
            <p:nvPr/>
          </p:nvSpPr>
          <p:spPr bwMode="auto">
            <a:xfrm>
              <a:off x="810" y="3479"/>
              <a:ext cx="2701" cy="223"/>
            </a:xfrm>
            <a:prstGeom prst="rightArrow">
              <a:avLst>
                <a:gd name="adj1" fmla="val 50000"/>
                <a:gd name="adj2" fmla="val 302803"/>
              </a:avLst>
            </a:prstGeom>
            <a:solidFill>
              <a:srgbClr val="FF00FF"/>
            </a:solidFill>
            <a:ln w="12700">
              <a:solidFill>
                <a:srgbClr val="FF0066"/>
              </a:solidFill>
              <a:miter lim="800000"/>
              <a:headEnd type="none" w="sm" len="sm"/>
              <a:tailEnd type="none" w="sm" len="sm"/>
            </a:ln>
          </p:spPr>
          <p:txBody>
            <a:bodyPr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lang="zh-CN" altLang="en-US" sz="2400">
                <a:latin typeface="ZapfDingbats"/>
              </a:endParaRPr>
            </a:p>
          </p:txBody>
        </p:sp>
        <p:sp>
          <p:nvSpPr>
            <p:cNvPr id="57354" name="Text Box 29">
              <a:extLst>
                <a:ext uri="{FF2B5EF4-FFF2-40B4-BE49-F238E27FC236}">
                  <a16:creationId xmlns:a16="http://schemas.microsoft.com/office/drawing/2014/main" id="{40FF24AD-6028-4168-9570-1F08D5FA857F}"/>
                </a:ext>
              </a:extLst>
            </p:cNvPr>
            <p:cNvSpPr txBox="1">
              <a:spLocks noChangeArrowheads="1"/>
            </p:cNvSpPr>
            <p:nvPr/>
          </p:nvSpPr>
          <p:spPr bwMode="auto">
            <a:xfrm>
              <a:off x="1645" y="3430"/>
              <a:ext cx="548" cy="291"/>
            </a:xfrm>
            <a:prstGeom prst="rect">
              <a:avLst/>
            </a:prstGeom>
            <a:solidFill>
              <a:srgbClr val="0101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400" b="1">
                  <a:solidFill>
                    <a:schemeClr val="bg1"/>
                  </a:solidFill>
                  <a:latin typeface="ZapfDingbats"/>
                </a:rPr>
                <a:t>时间</a:t>
              </a:r>
              <a:endParaRPr lang="en-US" altLang="zh-CN" sz="2400" b="1">
                <a:solidFill>
                  <a:schemeClr val="bg1"/>
                </a:solidFill>
                <a:latin typeface="ZapfDingbats"/>
              </a:endParaRPr>
            </a:p>
          </p:txBody>
        </p:sp>
      </p:grpSp>
      <p:sp>
        <p:nvSpPr>
          <p:cNvPr id="31" name="文本框 30">
            <a:extLst>
              <a:ext uri="{FF2B5EF4-FFF2-40B4-BE49-F238E27FC236}">
                <a16:creationId xmlns:a16="http://schemas.microsoft.com/office/drawing/2014/main" id="{FA0523E9-E977-4E63-B7A6-7C781137C7CD}"/>
              </a:ext>
            </a:extLst>
          </p:cNvPr>
          <p:cNvSpPr txBox="1">
            <a:spLocks noChangeArrowheads="1"/>
          </p:cNvSpPr>
          <p:nvPr/>
        </p:nvSpPr>
        <p:spPr bwMode="auto">
          <a:xfrm>
            <a:off x="6145213" y="1336675"/>
            <a:ext cx="2830512" cy="101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dirty="0">
                <a:latin typeface="ZapfDingbats"/>
              </a:rPr>
              <a:t>金融学研究现在与未来的交换，本质上是关于时间和风险的经济学。</a:t>
            </a:r>
          </a:p>
        </p:txBody>
      </p:sp>
      <p:sp>
        <p:nvSpPr>
          <p:cNvPr id="35" name="文本框 34">
            <a:extLst>
              <a:ext uri="{FF2B5EF4-FFF2-40B4-BE49-F238E27FC236}">
                <a16:creationId xmlns:a16="http://schemas.microsoft.com/office/drawing/2014/main" id="{CF44BA22-E4D8-497C-833C-BB08C0C6DCBC}"/>
              </a:ext>
            </a:extLst>
          </p:cNvPr>
          <p:cNvSpPr txBox="1">
            <a:spLocks noChangeArrowheads="1"/>
          </p:cNvSpPr>
          <p:nvPr/>
        </p:nvSpPr>
        <p:spPr bwMode="auto">
          <a:xfrm>
            <a:off x="6177100" y="2481705"/>
            <a:ext cx="2835275" cy="224676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dirty="0">
                <a:latin typeface="ZapfDingbats"/>
              </a:rPr>
              <a:t>时间：投资收益在未来实现。橡胶种植从种植到割胶需</a:t>
            </a:r>
            <a:r>
              <a:rPr lang="en-US" altLang="zh-CN" sz="2000" dirty="0">
                <a:latin typeface="ZapfDingbats"/>
              </a:rPr>
              <a:t>7</a:t>
            </a:r>
            <a:r>
              <a:rPr lang="zh-CN" altLang="en-US" sz="2000" dirty="0">
                <a:latin typeface="ZapfDingbats"/>
              </a:rPr>
              <a:t>年，第</a:t>
            </a:r>
            <a:r>
              <a:rPr lang="en-US" altLang="zh-CN" sz="2000" dirty="0">
                <a:latin typeface="ZapfDingbats"/>
              </a:rPr>
              <a:t>8</a:t>
            </a:r>
            <a:r>
              <a:rPr lang="zh-CN" altLang="en-US" sz="2000" dirty="0">
                <a:latin typeface="ZapfDingbats"/>
              </a:rPr>
              <a:t>年保本，第</a:t>
            </a:r>
            <a:r>
              <a:rPr lang="en-US" altLang="zh-CN" sz="2000" dirty="0">
                <a:latin typeface="ZapfDingbats"/>
              </a:rPr>
              <a:t>9</a:t>
            </a:r>
            <a:r>
              <a:rPr lang="zh-CN" altLang="en-US" sz="2000" dirty="0">
                <a:latin typeface="ZapfDingbats"/>
              </a:rPr>
              <a:t>年小有盈余，此后逐渐进入盛产期，收回全部投资差不多需要</a:t>
            </a:r>
            <a:r>
              <a:rPr lang="en-US" altLang="zh-CN" sz="2000" dirty="0">
                <a:latin typeface="ZapfDingbats"/>
              </a:rPr>
              <a:t>20</a:t>
            </a:r>
            <a:r>
              <a:rPr lang="zh-CN" altLang="en-US" sz="2000" dirty="0">
                <a:latin typeface="ZapfDingbats"/>
              </a:rPr>
              <a:t>年光景。</a:t>
            </a:r>
          </a:p>
        </p:txBody>
      </p:sp>
      <p:sp>
        <p:nvSpPr>
          <p:cNvPr id="36" name="文本框 35">
            <a:extLst>
              <a:ext uri="{FF2B5EF4-FFF2-40B4-BE49-F238E27FC236}">
                <a16:creationId xmlns:a16="http://schemas.microsoft.com/office/drawing/2014/main" id="{A8DED94C-C8A3-4C66-A496-4419759D902F}"/>
              </a:ext>
            </a:extLst>
          </p:cNvPr>
          <p:cNvSpPr txBox="1">
            <a:spLocks noChangeArrowheads="1"/>
          </p:cNvSpPr>
          <p:nvPr/>
        </p:nvSpPr>
        <p:spPr bwMode="auto">
          <a:xfrm>
            <a:off x="6140450" y="5003800"/>
            <a:ext cx="2835275" cy="132343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dirty="0">
                <a:latin typeface="ZapfDingbats"/>
              </a:rPr>
              <a:t>风险：收益的不确定性。投资失败的案例比比皆是。贷出资金有坏账风险。</a:t>
            </a:r>
          </a:p>
        </p:txBody>
      </p:sp>
    </p:spTree>
    <p:extLst>
      <p:ext uri="{BB962C8B-B14F-4D97-AF65-F5344CB8AC3E}">
        <p14:creationId xmlns:p14="http://schemas.microsoft.com/office/powerpoint/2010/main" val="21162885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ppt_x"/>
                                          </p:val>
                                        </p:tav>
                                        <p:tav tm="100000">
                                          <p:val>
                                            <p:strVal val="#ppt_x"/>
                                          </p:val>
                                        </p:tav>
                                      </p:tavLst>
                                    </p:anim>
                                    <p:anim calcmode="lin" valueType="num">
                                      <p:cBhvr additive="base">
                                        <p:cTn id="8"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out)">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81B93-CD76-1266-F9D6-D5AB17BC0C75}"/>
              </a:ext>
            </a:extLst>
          </p:cNvPr>
          <p:cNvSpPr>
            <a:spLocks noGrp="1"/>
          </p:cNvSpPr>
          <p:nvPr>
            <p:ph type="title"/>
          </p:nvPr>
        </p:nvSpPr>
        <p:spPr>
          <a:xfrm>
            <a:off x="323528" y="764704"/>
            <a:ext cx="8229600" cy="1012974"/>
          </a:xfrm>
        </p:spPr>
        <p:txBody>
          <a:bodyPr/>
          <a:lstStyle/>
          <a:p>
            <a:r>
              <a:rPr lang="zh-CN" altLang="en-US" dirty="0">
                <a:latin typeface="宋体" panose="02010600030101010101" pitchFamily="2" charset="-122"/>
                <a:ea typeface="宋体" panose="02010600030101010101" pitchFamily="2" charset="-122"/>
              </a:rPr>
              <a:t>金融对人们有什么好处？</a:t>
            </a:r>
          </a:p>
        </p:txBody>
      </p:sp>
      <p:cxnSp>
        <p:nvCxnSpPr>
          <p:cNvPr id="4" name="直接箭头连接符 3">
            <a:extLst>
              <a:ext uri="{FF2B5EF4-FFF2-40B4-BE49-F238E27FC236}">
                <a16:creationId xmlns:a16="http://schemas.microsoft.com/office/drawing/2014/main" id="{98F17153-8907-497E-B2CF-91BD2A0605FF}"/>
              </a:ext>
            </a:extLst>
          </p:cNvPr>
          <p:cNvCxnSpPr>
            <a:cxnSpLocks/>
          </p:cNvCxnSpPr>
          <p:nvPr/>
        </p:nvCxnSpPr>
        <p:spPr bwMode="auto">
          <a:xfrm>
            <a:off x="1360984" y="2612703"/>
            <a:ext cx="1727200"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23AC727E-225C-41FF-B1A3-997CD4AE0E68}"/>
              </a:ext>
            </a:extLst>
          </p:cNvPr>
          <p:cNvCxnSpPr>
            <a:cxnSpLocks noChangeShapeType="1"/>
          </p:cNvCxnSpPr>
          <p:nvPr/>
        </p:nvCxnSpPr>
        <p:spPr bwMode="auto">
          <a:xfrm>
            <a:off x="3088184" y="2612703"/>
            <a:ext cx="0" cy="730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lgn="ctr">
                <a:solidFill>
                  <a:srgbClr val="000000"/>
                </a:solidFill>
                <a:round/>
                <a:headEnd type="none" w="sm" len="sm"/>
                <a:tailEnd type="none" w="sm" len="sm"/>
              </a14:hiddenLine>
            </a:ext>
          </a:extLst>
        </p:spPr>
      </p:cxnSp>
      <p:cxnSp>
        <p:nvCxnSpPr>
          <p:cNvPr id="12" name="直接连接符 11">
            <a:extLst>
              <a:ext uri="{FF2B5EF4-FFF2-40B4-BE49-F238E27FC236}">
                <a16:creationId xmlns:a16="http://schemas.microsoft.com/office/drawing/2014/main" id="{D4200D93-2927-4DCD-998D-CE1FF5935E77}"/>
              </a:ext>
            </a:extLst>
          </p:cNvPr>
          <p:cNvCxnSpPr>
            <a:cxnSpLocks/>
          </p:cNvCxnSpPr>
          <p:nvPr/>
        </p:nvCxnSpPr>
        <p:spPr bwMode="auto">
          <a:xfrm>
            <a:off x="3088184" y="2531740"/>
            <a:ext cx="0" cy="144463"/>
          </a:xfrm>
          <a:prstGeom prst="line">
            <a:avLst/>
          </a:prstGeom>
          <a:ln w="28575">
            <a:solidFill>
              <a:schemeClr val="tx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5B215C66-4F90-4236-944F-7CB54BD9F6CD}"/>
              </a:ext>
            </a:extLst>
          </p:cNvPr>
          <p:cNvSpPr txBox="1">
            <a:spLocks noChangeArrowheads="1"/>
          </p:cNvSpPr>
          <p:nvPr/>
        </p:nvSpPr>
        <p:spPr bwMode="auto">
          <a:xfrm>
            <a:off x="1509879" y="5216901"/>
            <a:ext cx="2457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US" altLang="zh-CN" sz="1800">
                <a:latin typeface="ZapfDingbats"/>
              </a:rPr>
              <a:t>0         50      100    </a:t>
            </a:r>
            <a:r>
              <a:rPr lang="zh-CN" altLang="en-US" sz="1800">
                <a:latin typeface="ZapfDingbats"/>
              </a:rPr>
              <a:t>现在</a:t>
            </a:r>
          </a:p>
        </p:txBody>
      </p:sp>
      <p:sp>
        <p:nvSpPr>
          <p:cNvPr id="19" name="文本框 18">
            <a:extLst>
              <a:ext uri="{FF2B5EF4-FFF2-40B4-BE49-F238E27FC236}">
                <a16:creationId xmlns:a16="http://schemas.microsoft.com/office/drawing/2014/main" id="{66B0F646-B391-46BE-9D5C-ADADB26A86C4}"/>
              </a:ext>
            </a:extLst>
          </p:cNvPr>
          <p:cNvSpPr txBox="1">
            <a:spLocks noChangeArrowheads="1"/>
          </p:cNvSpPr>
          <p:nvPr/>
        </p:nvSpPr>
        <p:spPr bwMode="auto">
          <a:xfrm>
            <a:off x="1281608" y="2725580"/>
            <a:ext cx="2809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y</a:t>
            </a:r>
            <a:r>
              <a:rPr lang="en-US" altLang="zh-CN" sz="1800" baseline="-25000" dirty="0">
                <a:latin typeface="Times New Roman" panose="02020603050405020304" pitchFamily="18" charset="0"/>
                <a:cs typeface="Times New Roman" panose="02020603050405020304" pitchFamily="18" charset="0"/>
              </a:rPr>
              <a:t>0</a:t>
            </a:r>
            <a:r>
              <a:rPr lang="en-US" altLang="zh-CN" sz="1800" dirty="0">
                <a:latin typeface="Times New Roman" panose="02020603050405020304" pitchFamily="18" charset="0"/>
                <a:cs typeface="Times New Roman" panose="02020603050405020304" pitchFamily="18" charset="0"/>
              </a:rPr>
              <a:t>=100</a:t>
            </a:r>
          </a:p>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c</a:t>
            </a:r>
            <a:r>
              <a:rPr lang="en-US" altLang="zh-CN" sz="1800" baseline="-25000" dirty="0">
                <a:latin typeface="Times New Roman" panose="02020603050405020304" pitchFamily="18" charset="0"/>
                <a:cs typeface="Times New Roman" panose="02020603050405020304" pitchFamily="18" charset="0"/>
              </a:rPr>
              <a:t>0</a:t>
            </a:r>
            <a:r>
              <a:rPr lang="en-US" altLang="zh-CN" sz="1800" dirty="0">
                <a:latin typeface="Times New Roman" panose="02020603050405020304" pitchFamily="18" charset="0"/>
                <a:cs typeface="Times New Roman" panose="02020603050405020304" pitchFamily="18" charset="0"/>
              </a:rPr>
              <a:t>=50       c</a:t>
            </a:r>
            <a:r>
              <a:rPr lang="en-US" altLang="zh-CN" sz="1800" baseline="-25000" dirty="0">
                <a:latin typeface="Times New Roman" panose="02020603050405020304" pitchFamily="18" charset="0"/>
                <a:cs typeface="Times New Roman" panose="02020603050405020304" pitchFamily="18" charset="0"/>
              </a:rPr>
              <a:t>1</a:t>
            </a:r>
            <a:r>
              <a:rPr lang="en-US" altLang="zh-CN" sz="1800" dirty="0">
                <a:latin typeface="Times New Roman" panose="02020603050405020304" pitchFamily="18" charset="0"/>
                <a:cs typeface="Times New Roman" panose="02020603050405020304" pitchFamily="18" charset="0"/>
              </a:rPr>
              <a:t>=(1-50)*1.2</a:t>
            </a:r>
            <a:endParaRPr lang="zh-CN" altLang="en-US" sz="1800"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D587EE5B-FA74-43EA-B1F3-C294832E5165}"/>
              </a:ext>
            </a:extLst>
          </p:cNvPr>
          <p:cNvCxnSpPr/>
          <p:nvPr/>
        </p:nvCxnSpPr>
        <p:spPr bwMode="auto">
          <a:xfrm flipV="1">
            <a:off x="1581317" y="3777038"/>
            <a:ext cx="0" cy="1439863"/>
          </a:xfrm>
          <a:prstGeom prst="straightConnector1">
            <a:avLst/>
          </a:prstGeom>
          <a:ln w="19050">
            <a:headEnd type="none" w="sm" len="sm"/>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2BA7518D-4FD7-4C94-8B66-4A3B7DEDDE5D}"/>
              </a:ext>
            </a:extLst>
          </p:cNvPr>
          <p:cNvCxnSpPr>
            <a:cxnSpLocks/>
          </p:cNvCxnSpPr>
          <p:nvPr/>
        </p:nvCxnSpPr>
        <p:spPr bwMode="auto">
          <a:xfrm>
            <a:off x="1581317" y="5216901"/>
            <a:ext cx="1863725" cy="0"/>
          </a:xfrm>
          <a:prstGeom prst="straightConnector1">
            <a:avLst/>
          </a:prstGeom>
          <a:ln w="19050">
            <a:headEnd type="none" w="sm" len="sm"/>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2846007D-17BE-440B-A740-0DC5729CC6D1}"/>
              </a:ext>
            </a:extLst>
          </p:cNvPr>
          <p:cNvSpPr txBox="1">
            <a:spLocks noChangeArrowheads="1"/>
          </p:cNvSpPr>
          <p:nvPr/>
        </p:nvSpPr>
        <p:spPr bwMode="auto">
          <a:xfrm>
            <a:off x="1244067" y="2015521"/>
            <a:ext cx="2319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US" altLang="zh-CN" sz="2000" dirty="0">
                <a:latin typeface="Times New Roman" panose="02020603050405020304" pitchFamily="18" charset="0"/>
                <a:cs typeface="Times New Roman" panose="02020603050405020304" pitchFamily="18" charset="0"/>
              </a:rPr>
              <a:t>t=0                     1     </a:t>
            </a:r>
            <a:endParaRPr lang="zh-CN" alt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CE7C757-F3AD-4409-A088-9B183A53A34C}"/>
              </a:ext>
            </a:extLst>
          </p:cNvPr>
          <p:cNvSpPr txBox="1">
            <a:spLocks noChangeArrowheads="1"/>
          </p:cNvSpPr>
          <p:nvPr/>
        </p:nvSpPr>
        <p:spPr bwMode="auto">
          <a:xfrm flipH="1">
            <a:off x="654217" y="3783388"/>
            <a:ext cx="938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1800" dirty="0">
                <a:latin typeface="ZapfDingbats"/>
              </a:rPr>
              <a:t>   </a:t>
            </a:r>
            <a:r>
              <a:rPr lang="zh-CN" altLang="en-US" sz="1800" dirty="0">
                <a:latin typeface="ZapfDingbats"/>
              </a:rPr>
              <a:t>未来</a:t>
            </a:r>
            <a:endParaRPr lang="en-US" altLang="zh-CN" sz="1800" dirty="0">
              <a:latin typeface="ZapfDingbats"/>
            </a:endParaRPr>
          </a:p>
          <a:p>
            <a:pPr algn="ctr">
              <a:spcBef>
                <a:spcPct val="0"/>
              </a:spcBef>
              <a:buClrTx/>
              <a:buSzTx/>
              <a:buFontTx/>
              <a:buNone/>
            </a:pPr>
            <a:endParaRPr lang="en-US" altLang="zh-CN" sz="1800" dirty="0">
              <a:latin typeface="ZapfDingbats"/>
            </a:endParaRPr>
          </a:p>
          <a:p>
            <a:pPr algn="r">
              <a:spcBef>
                <a:spcPct val="0"/>
              </a:spcBef>
              <a:buClrTx/>
              <a:buSzTx/>
              <a:buFontTx/>
              <a:buNone/>
            </a:pPr>
            <a:r>
              <a:rPr lang="en-US" altLang="zh-CN" sz="1800" dirty="0">
                <a:latin typeface="ZapfDingbats"/>
              </a:rPr>
              <a:t>60 </a:t>
            </a:r>
            <a:endParaRPr lang="zh-CN" altLang="en-US" sz="1800" dirty="0">
              <a:latin typeface="ZapfDingbats"/>
            </a:endParaRPr>
          </a:p>
        </p:txBody>
      </p:sp>
      <p:sp>
        <p:nvSpPr>
          <p:cNvPr id="20" name="椭圆 19">
            <a:extLst>
              <a:ext uri="{FF2B5EF4-FFF2-40B4-BE49-F238E27FC236}">
                <a16:creationId xmlns:a16="http://schemas.microsoft.com/office/drawing/2014/main" id="{FBB64DB8-2E7C-4AEC-AD53-55D4E50EFE53}"/>
              </a:ext>
            </a:extLst>
          </p:cNvPr>
          <p:cNvSpPr>
            <a:spLocks noChangeArrowheads="1"/>
          </p:cNvSpPr>
          <p:nvPr/>
        </p:nvSpPr>
        <p:spPr bwMode="auto">
          <a:xfrm>
            <a:off x="2881479" y="5135938"/>
            <a:ext cx="144463" cy="142875"/>
          </a:xfrm>
          <a:prstGeom prst="ellipse">
            <a:avLst/>
          </a:prstGeom>
          <a:solidFill>
            <a:schemeClr val="tx1"/>
          </a:solidFill>
          <a:ln w="12700" algn="ctr">
            <a:solidFill>
              <a:schemeClr val="tx1"/>
            </a:solidFill>
            <a:round/>
            <a:headEnd type="none" w="sm" len="sm"/>
            <a:tailEnd type="none" w="sm" len="sm"/>
          </a:ln>
        </p:spPr>
        <p:txBody>
          <a:bodyPr wrap="none"/>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endParaRPr lang="zh-CN" altLang="en-US" sz="2400">
              <a:latin typeface="ZapfDingbats"/>
            </a:endParaRPr>
          </a:p>
        </p:txBody>
      </p:sp>
      <p:sp>
        <p:nvSpPr>
          <p:cNvPr id="28" name="椭圆 27">
            <a:extLst>
              <a:ext uri="{FF2B5EF4-FFF2-40B4-BE49-F238E27FC236}">
                <a16:creationId xmlns:a16="http://schemas.microsoft.com/office/drawing/2014/main" id="{B0F4194D-2C65-4256-B678-33CD3C9B2F5F}"/>
              </a:ext>
            </a:extLst>
          </p:cNvPr>
          <p:cNvSpPr>
            <a:spLocks noChangeArrowheads="1"/>
          </p:cNvSpPr>
          <p:nvPr/>
        </p:nvSpPr>
        <p:spPr bwMode="auto">
          <a:xfrm>
            <a:off x="2230604" y="4434263"/>
            <a:ext cx="144463" cy="142875"/>
          </a:xfrm>
          <a:prstGeom prst="ellipse">
            <a:avLst/>
          </a:prstGeom>
          <a:solidFill>
            <a:srgbClr val="FF0000"/>
          </a:solidFill>
          <a:ln w="12700" algn="ctr">
            <a:solidFill>
              <a:schemeClr val="tx1"/>
            </a:solidFill>
            <a:round/>
            <a:headEnd type="none" w="sm" len="sm"/>
            <a:tailEnd type="none" w="sm" len="sm"/>
          </a:ln>
        </p:spPr>
        <p:txBody>
          <a:bodyPr wrap="none"/>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endParaRPr lang="zh-CN" altLang="en-US" sz="2400">
              <a:latin typeface="ZapfDingbats"/>
            </a:endParaRPr>
          </a:p>
        </p:txBody>
      </p:sp>
      <p:cxnSp>
        <p:nvCxnSpPr>
          <p:cNvPr id="23" name="直接连接符 22">
            <a:extLst>
              <a:ext uri="{FF2B5EF4-FFF2-40B4-BE49-F238E27FC236}">
                <a16:creationId xmlns:a16="http://schemas.microsoft.com/office/drawing/2014/main" id="{CA910BC8-D3C5-4607-9D2D-27672E8DDDA1}"/>
              </a:ext>
            </a:extLst>
          </p:cNvPr>
          <p:cNvCxnSpPr>
            <a:endCxn id="28" idx="2"/>
          </p:cNvCxnSpPr>
          <p:nvPr/>
        </p:nvCxnSpPr>
        <p:spPr bwMode="auto">
          <a:xfrm>
            <a:off x="1581317" y="4496176"/>
            <a:ext cx="649287" cy="9525"/>
          </a:xfrm>
          <a:prstGeom prst="line">
            <a:avLst/>
          </a:prstGeom>
          <a:ln>
            <a:prstDash val="dash"/>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DFE28391-9DF3-44D7-8CFA-E75A0EF8554A}"/>
              </a:ext>
            </a:extLst>
          </p:cNvPr>
          <p:cNvCxnSpPr>
            <a:cxnSpLocks/>
          </p:cNvCxnSpPr>
          <p:nvPr/>
        </p:nvCxnSpPr>
        <p:spPr bwMode="auto">
          <a:xfrm flipV="1">
            <a:off x="2305217" y="4515226"/>
            <a:ext cx="0" cy="684212"/>
          </a:xfrm>
          <a:prstGeom prst="line">
            <a:avLst/>
          </a:prstGeom>
          <a:ln>
            <a:prstDash val="dash"/>
            <a:headEnd type="none" w="sm" len="sm"/>
            <a:tailEnd type="none" w="sm" len="sm"/>
          </a:ln>
        </p:spPr>
        <p:style>
          <a:lnRef idx="1">
            <a:schemeClr val="dk1"/>
          </a:lnRef>
          <a:fillRef idx="0">
            <a:schemeClr val="dk1"/>
          </a:fillRef>
          <a:effectRef idx="0">
            <a:schemeClr val="dk1"/>
          </a:effectRef>
          <a:fontRef idx="minor">
            <a:schemeClr val="tx1"/>
          </a:fontRef>
        </p:style>
      </p:cxnSp>
      <p:sp>
        <p:nvSpPr>
          <p:cNvPr id="30" name="箭头: 左弧形 29">
            <a:extLst>
              <a:ext uri="{FF2B5EF4-FFF2-40B4-BE49-F238E27FC236}">
                <a16:creationId xmlns:a16="http://schemas.microsoft.com/office/drawing/2014/main" id="{0746E2D4-DFDD-4A84-8ED0-FE05CC77B958}"/>
              </a:ext>
            </a:extLst>
          </p:cNvPr>
          <p:cNvSpPr>
            <a:spLocks noChangeArrowheads="1"/>
          </p:cNvSpPr>
          <p:nvPr/>
        </p:nvSpPr>
        <p:spPr bwMode="auto">
          <a:xfrm rot="8294482">
            <a:off x="2648117" y="4107238"/>
            <a:ext cx="500062" cy="923925"/>
          </a:xfrm>
          <a:prstGeom prst="curvedRightArrow">
            <a:avLst>
              <a:gd name="adj1" fmla="val 25071"/>
              <a:gd name="adj2" fmla="val 50134"/>
              <a:gd name="adj3" fmla="val 25000"/>
            </a:avLst>
          </a:prstGeom>
          <a:solidFill>
            <a:srgbClr val="00B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wrap="none"/>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endParaRPr lang="zh-CN" altLang="en-US" sz="2400">
              <a:latin typeface="ZapfDingbats"/>
            </a:endParaRPr>
          </a:p>
        </p:txBody>
      </p:sp>
      <p:cxnSp>
        <p:nvCxnSpPr>
          <p:cNvPr id="6" name="直接连接符 5">
            <a:extLst>
              <a:ext uri="{FF2B5EF4-FFF2-40B4-BE49-F238E27FC236}">
                <a16:creationId xmlns:a16="http://schemas.microsoft.com/office/drawing/2014/main" id="{2882EBA6-360D-F882-EBDC-07ABC8F1479F}"/>
              </a:ext>
            </a:extLst>
          </p:cNvPr>
          <p:cNvCxnSpPr>
            <a:cxnSpLocks/>
          </p:cNvCxnSpPr>
          <p:nvPr/>
        </p:nvCxnSpPr>
        <p:spPr bwMode="auto">
          <a:xfrm>
            <a:off x="1360984" y="2540471"/>
            <a:ext cx="0" cy="144463"/>
          </a:xfrm>
          <a:prstGeom prst="line">
            <a:avLst/>
          </a:prstGeom>
          <a:ln w="28575">
            <a:solidFill>
              <a:schemeClr val="tx1"/>
            </a:solidFill>
            <a:headEnd type="none" w="sm" len="sm"/>
            <a:tailEnd type="none" w="sm" len="sm"/>
          </a:ln>
        </p:spPr>
        <p:style>
          <a:lnRef idx="1">
            <a:schemeClr val="dk1"/>
          </a:lnRef>
          <a:fillRef idx="0">
            <a:schemeClr val="dk1"/>
          </a:fillRef>
          <a:effectRef idx="0">
            <a:schemeClr val="dk1"/>
          </a:effectRef>
          <a:fontRef idx="minor">
            <a:schemeClr val="tx1"/>
          </a:fontRef>
        </p:style>
      </p:cxnSp>
      <p:pic>
        <p:nvPicPr>
          <p:cNvPr id="7" name="Picture 2">
            <a:extLst>
              <a:ext uri="{FF2B5EF4-FFF2-40B4-BE49-F238E27FC236}">
                <a16:creationId xmlns:a16="http://schemas.microsoft.com/office/drawing/2014/main" id="{BCF042E8-2401-4E61-A8E9-972DE27CA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708" y="4210426"/>
            <a:ext cx="25939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2">
            <a:extLst>
              <a:ext uri="{FF2B5EF4-FFF2-40B4-BE49-F238E27FC236}">
                <a16:creationId xmlns:a16="http://schemas.microsoft.com/office/drawing/2014/main" id="{087091C5-48DD-4249-A630-9D595DDF6AC9}"/>
              </a:ext>
            </a:extLst>
          </p:cNvPr>
          <p:cNvSpPr txBox="1">
            <a:spLocks noChangeArrowheads="1"/>
          </p:cNvSpPr>
          <p:nvPr/>
        </p:nvSpPr>
        <p:spPr bwMode="auto">
          <a:xfrm>
            <a:off x="4490975" y="2005704"/>
            <a:ext cx="3914051" cy="1815882"/>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marL="285750" indent="-285750">
              <a:spcBef>
                <a:spcPct val="0"/>
              </a:spcBef>
              <a:buClrTx/>
              <a:buSzTx/>
            </a:pPr>
            <a:r>
              <a:rPr lang="en-US" altLang="zh-CN" sz="1600" dirty="0">
                <a:latin typeface="ZapfDingbats"/>
              </a:rPr>
              <a:t>《</a:t>
            </a:r>
            <a:r>
              <a:rPr lang="zh-CN" altLang="en-US" sz="1600" dirty="0">
                <a:latin typeface="ZapfDingbats"/>
              </a:rPr>
              <a:t>鲁滨逊漂流记</a:t>
            </a:r>
            <a:r>
              <a:rPr lang="en-US" altLang="zh-CN" sz="1600" dirty="0">
                <a:latin typeface="ZapfDingbats"/>
              </a:rPr>
              <a:t>》</a:t>
            </a:r>
            <a:r>
              <a:rPr lang="zh-CN" altLang="en-US" sz="1600" dirty="0">
                <a:latin typeface="ZapfDingbats"/>
              </a:rPr>
              <a:t>：鲁滨逊在沉船的残骸中取回了最后的一些谷物。他必须现在就消费其中一部分，否则就饿死；但又不能全部吃完，必须拿出一部分用于耕种，期待来年收获以维持生计。</a:t>
            </a:r>
            <a:endParaRPr lang="en-US" altLang="zh-CN" sz="1600" dirty="0">
              <a:latin typeface="ZapfDingbats"/>
            </a:endParaRPr>
          </a:p>
          <a:p>
            <a:pPr marL="285750" indent="-285750">
              <a:spcBef>
                <a:spcPct val="0"/>
              </a:spcBef>
              <a:buClrTx/>
              <a:buSzTx/>
            </a:pPr>
            <a:r>
              <a:rPr lang="zh-CN" altLang="en-US" sz="1600" dirty="0">
                <a:latin typeface="ZapfDingbats"/>
              </a:rPr>
              <a:t>蜜蜂具有为后代储藏的天然本能</a:t>
            </a:r>
          </a:p>
        </p:txBody>
      </p:sp>
      <p:sp>
        <p:nvSpPr>
          <p:cNvPr id="8" name="TextBox 26">
            <a:extLst>
              <a:ext uri="{FF2B5EF4-FFF2-40B4-BE49-F238E27FC236}">
                <a16:creationId xmlns:a16="http://schemas.microsoft.com/office/drawing/2014/main" id="{5439B008-E2F1-4427-94D7-826F96D527E4}"/>
              </a:ext>
            </a:extLst>
          </p:cNvPr>
          <p:cNvSpPr txBox="1">
            <a:spLocks noChangeArrowheads="1"/>
          </p:cNvSpPr>
          <p:nvPr/>
        </p:nvSpPr>
        <p:spPr bwMode="auto">
          <a:xfrm>
            <a:off x="814940" y="5788401"/>
            <a:ext cx="35577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1600" dirty="0">
                <a:latin typeface="ZapfDingbats"/>
              </a:rPr>
              <a:t>通过金融期资源配置，实现人生效用最大化。</a:t>
            </a:r>
          </a:p>
        </p:txBody>
      </p:sp>
    </p:spTree>
    <p:extLst>
      <p:ext uri="{BB962C8B-B14F-4D97-AF65-F5344CB8AC3E}">
        <p14:creationId xmlns:p14="http://schemas.microsoft.com/office/powerpoint/2010/main" val="37065995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8132"/>
                                        </p:tgtEl>
                                        <p:attrNameLst>
                                          <p:attrName>style.visibility</p:attrName>
                                        </p:attrNameLst>
                                      </p:cBhvr>
                                      <p:to>
                                        <p:strVal val="visible"/>
                                      </p:to>
                                    </p:set>
                                    <p:anim calcmode="lin" valueType="num">
                                      <p:cBhvr additive="base">
                                        <p:cTn id="73" dur="500" fill="hold"/>
                                        <p:tgtEl>
                                          <p:spTgt spid="48132"/>
                                        </p:tgtEl>
                                        <p:attrNameLst>
                                          <p:attrName>ppt_x</p:attrName>
                                        </p:attrNameLst>
                                      </p:cBhvr>
                                      <p:tavLst>
                                        <p:tav tm="0">
                                          <p:val>
                                            <p:strVal val="#ppt_x"/>
                                          </p:val>
                                        </p:tav>
                                        <p:tav tm="100000">
                                          <p:val>
                                            <p:strVal val="#ppt_x"/>
                                          </p:val>
                                        </p:tav>
                                      </p:tavLst>
                                    </p:anim>
                                    <p:anim calcmode="lin" valueType="num">
                                      <p:cBhvr additive="base">
                                        <p:cTn id="74" dur="500" fill="hold"/>
                                        <p:tgtEl>
                                          <p:spTgt spid="4813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4" grpId="0"/>
      <p:bldP spid="25" grpId="0"/>
      <p:bldP spid="20" grpId="0" animBg="1"/>
      <p:bldP spid="28" grpId="0" animBg="1"/>
      <p:bldP spid="30" grpId="0" animBg="1"/>
      <p:bldP spid="48132"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9C5E4A4D-5642-4E0D-B8D7-7FBA94755484}"/>
              </a:ext>
            </a:extLst>
          </p:cNvPr>
          <p:cNvSpPr>
            <a:spLocks noChangeArrowheads="1"/>
          </p:cNvSpPr>
          <p:nvPr/>
        </p:nvSpPr>
        <p:spPr bwMode="auto">
          <a:xfrm>
            <a:off x="353060" y="1070674"/>
            <a:ext cx="8137525" cy="234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eaLnBrk="1" latinLnBrk="1" hangingPunct="1">
              <a:lnSpc>
                <a:spcPct val="105000"/>
              </a:lnSpc>
              <a:spcBef>
                <a:spcPct val="0"/>
              </a:spcBef>
              <a:buClrTx/>
              <a:buSzTx/>
              <a:buFont typeface="Arial" panose="020B0604020202020204" pitchFamily="34" charset="0"/>
              <a:buChar char="•"/>
            </a:pPr>
            <a:r>
              <a:rPr kumimoji="1" lang="zh-CN" altLang="en-US" sz="2000" dirty="0">
                <a:latin typeface="华文宋体" panose="02010600040101010101" pitchFamily="2" charset="-122"/>
                <a:ea typeface="华文宋体" panose="02010600040101010101" pitchFamily="2" charset="-122"/>
              </a:rPr>
              <a:t>金融的起源可以追溯至文明起源自身。人类有文字记载的历史大概有</a:t>
            </a:r>
            <a:r>
              <a:rPr kumimoji="1" lang="en-US" altLang="zh-CN" sz="2000" dirty="0">
                <a:latin typeface="华文宋体" panose="02010600040101010101" pitchFamily="2" charset="-122"/>
                <a:ea typeface="华文宋体" panose="02010600040101010101" pitchFamily="2" charset="-122"/>
              </a:rPr>
              <a:t>5000</a:t>
            </a:r>
            <a:r>
              <a:rPr kumimoji="1" lang="zh-CN" altLang="en-US" sz="2000" dirty="0">
                <a:latin typeface="华文宋体" panose="02010600040101010101" pitchFamily="2" charset="-122"/>
                <a:ea typeface="华文宋体" panose="02010600040101010101" pitchFamily="2" charset="-122"/>
              </a:rPr>
              <a:t>年。人类最早的写作行为就是古代西亚地区的人们为了记录金融交易的需要（</a:t>
            </a:r>
            <a:r>
              <a:rPr kumimoji="1" lang="en-US" altLang="zh-CN" sz="2000" dirty="0" err="1">
                <a:latin typeface="华文宋体" panose="02010600040101010101" pitchFamily="2" charset="-122"/>
                <a:ea typeface="华文宋体" panose="02010600040101010101" pitchFamily="2" charset="-122"/>
              </a:rPr>
              <a:t>Goetzmann</a:t>
            </a:r>
            <a:r>
              <a:rPr kumimoji="1" lang="zh-CN" altLang="en-US" sz="2000" dirty="0">
                <a:latin typeface="华文宋体" panose="02010600040101010101" pitchFamily="2" charset="-122"/>
                <a:ea typeface="华文宋体" panose="02010600040101010101" pitchFamily="2" charset="-122"/>
              </a:rPr>
              <a:t>，</a:t>
            </a:r>
            <a:r>
              <a:rPr kumimoji="1" lang="en-US" altLang="zh-CN" sz="2000" dirty="0">
                <a:latin typeface="华文宋体" panose="02010600040101010101" pitchFamily="2" charset="-122"/>
                <a:ea typeface="华文宋体" panose="02010600040101010101" pitchFamily="2" charset="-122"/>
              </a:rPr>
              <a:t>2017</a:t>
            </a:r>
            <a:r>
              <a:rPr kumimoji="1" lang="zh-CN" altLang="en-US" sz="2000" dirty="0">
                <a:latin typeface="华文宋体" panose="02010600040101010101" pitchFamily="2" charset="-122"/>
                <a:ea typeface="华文宋体" panose="02010600040101010101" pitchFamily="2" charset="-122"/>
              </a:rPr>
              <a:t>）。早期金融合约可追溯至</a:t>
            </a:r>
            <a:r>
              <a:rPr kumimoji="1" lang="en-US" altLang="zh-CN" sz="2000" dirty="0">
                <a:latin typeface="华文宋体" panose="02010600040101010101" pitchFamily="2" charset="-122"/>
                <a:ea typeface="华文宋体" panose="02010600040101010101" pitchFamily="2" charset="-122"/>
              </a:rPr>
              <a:t>3000</a:t>
            </a:r>
            <a:r>
              <a:rPr kumimoji="1" lang="zh-CN" altLang="en-US" sz="2000" dirty="0">
                <a:latin typeface="华文宋体" panose="02010600040101010101" pitchFamily="2" charset="-122"/>
                <a:ea typeface="华文宋体" panose="02010600040101010101" pitchFamily="2" charset="-122"/>
              </a:rPr>
              <a:t>年前被称做</a:t>
            </a:r>
            <a:r>
              <a:rPr kumimoji="1" lang="en-US" altLang="zh-CN" sz="2000" dirty="0">
                <a:latin typeface="华文宋体" panose="02010600040101010101" pitchFamily="2" charset="-122"/>
                <a:ea typeface="华文宋体" panose="02010600040101010101" pitchFamily="2" charset="-122"/>
              </a:rPr>
              <a:t>bullae</a:t>
            </a:r>
            <a:r>
              <a:rPr kumimoji="1" lang="zh-CN" altLang="en-US" sz="2000" dirty="0">
                <a:latin typeface="华文宋体" panose="02010600040101010101" pitchFamily="2" charset="-122"/>
                <a:ea typeface="华文宋体" panose="02010600040101010101" pitchFamily="2" charset="-122"/>
              </a:rPr>
              <a:t>的粘土球。公元前</a:t>
            </a:r>
            <a:r>
              <a:rPr kumimoji="1" lang="en-US" altLang="zh-CN" sz="2000" dirty="0">
                <a:latin typeface="华文宋体" panose="02010600040101010101" pitchFamily="2" charset="-122"/>
                <a:ea typeface="华文宋体" panose="02010600040101010101" pitchFamily="2" charset="-122"/>
              </a:rPr>
              <a:t>2500</a:t>
            </a:r>
            <a:r>
              <a:rPr kumimoji="1" lang="zh-CN" altLang="en-US" sz="2000" dirty="0">
                <a:latin typeface="华文宋体" panose="02010600040101010101" pitchFamily="2" charset="-122"/>
                <a:ea typeface="华文宋体" panose="02010600040101010101" pitchFamily="2" charset="-122"/>
              </a:rPr>
              <a:t>年的债务合约是古代巴比伦人们写在陶片上的贷款合约。其中有记载：</a:t>
            </a:r>
            <a:r>
              <a:rPr kumimoji="1" lang="en-US" altLang="zh-CN" sz="2000" dirty="0" err="1">
                <a:latin typeface="华文宋体" panose="02010600040101010101" pitchFamily="2" charset="-122"/>
                <a:ea typeface="华文宋体" panose="02010600040101010101" pitchFamily="2" charset="-122"/>
              </a:rPr>
              <a:t>Ipqu</a:t>
            </a:r>
            <a:r>
              <a:rPr kumimoji="1" lang="zh-CN" altLang="en-US" sz="2000" dirty="0">
                <a:latin typeface="华文宋体" panose="02010600040101010101" pitchFamily="2" charset="-122"/>
                <a:ea typeface="华文宋体" panose="02010600040101010101" pitchFamily="2" charset="-122"/>
              </a:rPr>
              <a:t>的儿子</a:t>
            </a:r>
            <a:r>
              <a:rPr kumimoji="1" lang="en-US" altLang="zh-CN" sz="2000" dirty="0" err="1">
                <a:latin typeface="华文宋体" panose="02010600040101010101" pitchFamily="2" charset="-122"/>
                <a:ea typeface="华文宋体" panose="02010600040101010101" pitchFamily="2" charset="-122"/>
              </a:rPr>
              <a:t>Abuwaqar</a:t>
            </a:r>
            <a:r>
              <a:rPr kumimoji="1" lang="zh-CN" altLang="en-US" sz="2000" dirty="0">
                <a:latin typeface="华文宋体" panose="02010600040101010101" pitchFamily="2" charset="-122"/>
                <a:ea typeface="华文宋体" panose="02010600040101010101" pitchFamily="2" charset="-122"/>
              </a:rPr>
              <a:t>从</a:t>
            </a:r>
            <a:r>
              <a:rPr kumimoji="1" lang="en-US" altLang="zh-CN" sz="2000" dirty="0" err="1">
                <a:latin typeface="华文宋体" panose="02010600040101010101" pitchFamily="2" charset="-122"/>
                <a:ea typeface="华文宋体" panose="02010600040101010101" pitchFamily="2" charset="-122"/>
              </a:rPr>
              <a:t>Balmunamhe</a:t>
            </a:r>
            <a:r>
              <a:rPr kumimoji="1" lang="zh-CN" altLang="en-US" sz="2000" dirty="0">
                <a:latin typeface="华文宋体" panose="02010600040101010101" pitchFamily="2" charset="-122"/>
                <a:ea typeface="华文宋体" panose="02010600040101010101" pitchFamily="2" charset="-122"/>
              </a:rPr>
              <a:t>收到</a:t>
            </a:r>
            <a:r>
              <a:rPr kumimoji="1" lang="en-US" altLang="zh-CN" sz="2000" dirty="0">
                <a:latin typeface="华文宋体" panose="02010600040101010101" pitchFamily="2" charset="-122"/>
                <a:ea typeface="华文宋体" panose="02010600040101010101" pitchFamily="2" charset="-122"/>
              </a:rPr>
              <a:t>6</a:t>
            </a:r>
            <a:r>
              <a:rPr kumimoji="1" lang="zh-CN" altLang="en-US" sz="2000" dirty="0">
                <a:latin typeface="华文宋体" panose="02010600040101010101" pitchFamily="2" charset="-122"/>
                <a:ea typeface="华文宋体" panose="02010600040101010101" pitchFamily="2" charset="-122"/>
              </a:rPr>
              <a:t>谢克尔（</a:t>
            </a:r>
            <a:r>
              <a:rPr kumimoji="1" lang="en-US" altLang="zh-CN" sz="2000" dirty="0">
                <a:latin typeface="华文宋体" panose="02010600040101010101" pitchFamily="2" charset="-122"/>
                <a:ea typeface="华文宋体" panose="02010600040101010101" pitchFamily="2" charset="-122"/>
              </a:rPr>
              <a:t>48</a:t>
            </a:r>
            <a:r>
              <a:rPr kumimoji="1" lang="zh-CN" altLang="en-US" sz="2000" dirty="0">
                <a:latin typeface="华文宋体" panose="02010600040101010101" pitchFamily="2" charset="-122"/>
                <a:ea typeface="华文宋体" panose="02010600040101010101" pitchFamily="2" charset="-122"/>
              </a:rPr>
              <a:t>克）白银，承诺在</a:t>
            </a:r>
            <a:r>
              <a:rPr kumimoji="1" lang="en-US" altLang="zh-CN" sz="2000" dirty="0">
                <a:latin typeface="华文宋体" panose="02010600040101010101" pitchFamily="2" charset="-122"/>
                <a:ea typeface="华文宋体" panose="02010600040101010101" pitchFamily="2" charset="-122"/>
              </a:rPr>
              <a:t>6</a:t>
            </a:r>
            <a:r>
              <a:rPr kumimoji="1" lang="zh-CN" altLang="en-US" sz="2000" dirty="0">
                <a:latin typeface="华文宋体" panose="02010600040101010101" pitchFamily="2" charset="-122"/>
                <a:ea typeface="华文宋体" panose="02010600040101010101" pitchFamily="2" charset="-122"/>
              </a:rPr>
              <a:t>月后，将按照现行比率用芝麻偿还。有</a:t>
            </a:r>
            <a:r>
              <a:rPr kumimoji="1" lang="en-US" altLang="zh-CN" sz="2000" dirty="0">
                <a:latin typeface="华文宋体" panose="02010600040101010101" pitchFamily="2" charset="-122"/>
                <a:ea typeface="华文宋体" panose="02010600040101010101" pitchFamily="2" charset="-122"/>
              </a:rPr>
              <a:t>7</a:t>
            </a:r>
            <a:r>
              <a:rPr kumimoji="1" lang="zh-CN" altLang="en-US" sz="2000" dirty="0">
                <a:latin typeface="华文宋体" panose="02010600040101010101" pitchFamily="2" charset="-122"/>
                <a:ea typeface="华文宋体" panose="02010600040101010101" pitchFamily="2" charset="-122"/>
              </a:rPr>
              <a:t>位见证人。</a:t>
            </a:r>
          </a:p>
        </p:txBody>
      </p:sp>
      <p:sp>
        <p:nvSpPr>
          <p:cNvPr id="143387" name="Rectangle 27">
            <a:extLst>
              <a:ext uri="{FF2B5EF4-FFF2-40B4-BE49-F238E27FC236}">
                <a16:creationId xmlns:a16="http://schemas.microsoft.com/office/drawing/2014/main" id="{7B9A17C7-3A68-4144-A10D-9D8B8615D183}"/>
              </a:ext>
            </a:extLst>
          </p:cNvPr>
          <p:cNvSpPr>
            <a:spLocks noChangeArrowheads="1"/>
          </p:cNvSpPr>
          <p:nvPr/>
        </p:nvSpPr>
        <p:spPr bwMode="auto">
          <a:xfrm>
            <a:off x="323850" y="406400"/>
            <a:ext cx="8568630" cy="646331"/>
          </a:xfrm>
          <a:prstGeom prst="rect">
            <a:avLst/>
          </a:prstGeom>
          <a:noFill/>
          <a:ln w="9525">
            <a:noFill/>
            <a:miter lim="800000"/>
            <a:headEnd/>
            <a:tailEnd/>
          </a:ln>
          <a:effectLst/>
        </p:spPr>
        <p:txBody>
          <a:bodyPr wrap="square">
            <a:spAutoFit/>
          </a:bodyPr>
          <a:lstStyle/>
          <a:p>
            <a:pPr eaLnBrk="1" latinLnBrk="1" hangingPunct="1">
              <a:buSzPct val="80000"/>
              <a:buFont typeface="Wingdings" pitchFamily="2" charset="2"/>
              <a:buChar char="r"/>
              <a:defRPr/>
            </a:pPr>
            <a:r>
              <a:rPr kumimoji="1" lang="en-US" altLang="zh-CN" sz="3600" b="1" dirty="0">
                <a:latin typeface="Arial" pitchFamily="34" charset="0"/>
                <a:ea typeface="黑体" pitchFamily="49" charset="-122"/>
              </a:rPr>
              <a:t> </a:t>
            </a:r>
            <a:r>
              <a:rPr lang="zh-CN" altLang="en-US" sz="3600" b="1" dirty="0">
                <a:effectLst>
                  <a:outerShdw blurRad="38100" dist="38100" dir="2700000" algn="tl">
                    <a:srgbClr val="000000"/>
                  </a:outerShdw>
                </a:effectLst>
                <a:latin typeface="Times New Roman" pitchFamily="18" charset="0"/>
              </a:rPr>
              <a:t>金融是人类古老活动</a:t>
            </a:r>
            <a:endParaRPr lang="en-US" altLang="zh-CN" sz="3600" b="1" dirty="0">
              <a:effectLst>
                <a:outerShdw blurRad="38100" dist="38100" dir="2700000" algn="tl">
                  <a:srgbClr val="000000"/>
                </a:outerShdw>
              </a:effectLst>
              <a:latin typeface="Times New Roman" pitchFamily="18" charset="0"/>
            </a:endParaRPr>
          </a:p>
        </p:txBody>
      </p:sp>
      <p:sp>
        <p:nvSpPr>
          <p:cNvPr id="53252" name="文本框 9">
            <a:extLst>
              <a:ext uri="{FF2B5EF4-FFF2-40B4-BE49-F238E27FC236}">
                <a16:creationId xmlns:a16="http://schemas.microsoft.com/office/drawing/2014/main" id="{89095668-2389-40E8-B365-738B3599FDD6}"/>
              </a:ext>
            </a:extLst>
          </p:cNvPr>
          <p:cNvSpPr txBox="1">
            <a:spLocks noChangeArrowheads="1"/>
          </p:cNvSpPr>
          <p:nvPr/>
        </p:nvSpPr>
        <p:spPr bwMode="auto">
          <a:xfrm>
            <a:off x="785813" y="3442198"/>
            <a:ext cx="5472608" cy="182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eaLnBrk="1" latinLnBrk="1" hangingPunct="1">
              <a:lnSpc>
                <a:spcPct val="105000"/>
              </a:lnSpc>
              <a:spcBef>
                <a:spcPct val="0"/>
              </a:spcBef>
              <a:buClrTx/>
              <a:buSzTx/>
              <a:buFont typeface="Arial" panose="020B0604020202020204" pitchFamily="34" charset="0"/>
              <a:buChar char="•"/>
            </a:pPr>
            <a:r>
              <a:rPr kumimoji="1" lang="zh-CN" altLang="en-US" sz="1800" dirty="0">
                <a:latin typeface="华文宋体" panose="02010600040101010101" pitchFamily="2" charset="-122"/>
                <a:ea typeface="华文宋体" panose="02010600040101010101" pitchFamily="2" charset="-122"/>
              </a:rPr>
              <a:t>金融是私有经济出现后的一种古老经济现象和社会现象。最初的借贷是实物借贷。货币的出现更加方便了人们的借贷行为。以货币为交易载体的金融活动规模越来越大，成为人类社会进步的推动力量。金融活动几乎反映在所有文学作品和影视作品中。</a:t>
            </a:r>
            <a:r>
              <a:rPr kumimoji="1" lang="en-US" altLang="zh-CN" sz="1800" dirty="0">
                <a:latin typeface="华文宋体" panose="02010600040101010101" pitchFamily="2" charset="-122"/>
                <a:ea typeface="华文宋体" panose="02010600040101010101" pitchFamily="2" charset="-122"/>
              </a:rPr>
              <a:t>《</a:t>
            </a:r>
            <a:r>
              <a:rPr kumimoji="1" lang="zh-CN" altLang="en-US" sz="1800" dirty="0">
                <a:latin typeface="华文宋体" panose="02010600040101010101" pitchFamily="2" charset="-122"/>
                <a:ea typeface="华文宋体" panose="02010600040101010101" pitchFamily="2" charset="-122"/>
              </a:rPr>
              <a:t>红楼梦</a:t>
            </a:r>
            <a:r>
              <a:rPr kumimoji="1" lang="en-US" altLang="zh-CN" sz="1800" dirty="0">
                <a:latin typeface="华文宋体" panose="02010600040101010101" pitchFamily="2" charset="-122"/>
                <a:ea typeface="华文宋体" panose="02010600040101010101" pitchFamily="2" charset="-122"/>
              </a:rPr>
              <a:t>》《</a:t>
            </a:r>
            <a:r>
              <a:rPr kumimoji="1" lang="zh-CN" altLang="en-US" sz="1800" dirty="0">
                <a:latin typeface="华文宋体" panose="02010600040101010101" pitchFamily="2" charset="-122"/>
                <a:ea typeface="华文宋体" panose="02010600040101010101" pitchFamily="2" charset="-122"/>
              </a:rPr>
              <a:t>金瓶梅</a:t>
            </a:r>
            <a:r>
              <a:rPr kumimoji="1" lang="en-US" altLang="zh-CN" sz="1800" dirty="0">
                <a:latin typeface="华文宋体" panose="02010600040101010101" pitchFamily="2" charset="-122"/>
                <a:ea typeface="华文宋体" panose="02010600040101010101" pitchFamily="2" charset="-122"/>
              </a:rPr>
              <a:t>》《</a:t>
            </a:r>
            <a:r>
              <a:rPr kumimoji="1" lang="zh-CN" altLang="en-US" sz="1800" dirty="0">
                <a:latin typeface="华文宋体" panose="02010600040101010101" pitchFamily="2" charset="-122"/>
                <a:ea typeface="华文宋体" panose="02010600040101010101" pitchFamily="2" charset="-122"/>
              </a:rPr>
              <a:t>威尼斯商人</a:t>
            </a:r>
            <a:r>
              <a:rPr kumimoji="1" lang="en-US" altLang="zh-CN" sz="1800" dirty="0">
                <a:latin typeface="华文宋体" panose="02010600040101010101" pitchFamily="2" charset="-122"/>
                <a:ea typeface="华文宋体" panose="02010600040101010101" pitchFamily="2" charset="-122"/>
              </a:rPr>
              <a:t>》《</a:t>
            </a:r>
            <a:r>
              <a:rPr kumimoji="1" lang="zh-CN" altLang="en-US" sz="1800" dirty="0">
                <a:latin typeface="华文宋体" panose="02010600040101010101" pitchFamily="2" charset="-122"/>
                <a:ea typeface="华文宋体" panose="02010600040101010101" pitchFamily="2" charset="-122"/>
              </a:rPr>
              <a:t>百万英镑</a:t>
            </a:r>
            <a:r>
              <a:rPr kumimoji="1" lang="en-US" altLang="zh-CN" sz="1800" dirty="0">
                <a:latin typeface="华文宋体" panose="02010600040101010101" pitchFamily="2" charset="-122"/>
                <a:ea typeface="华文宋体" panose="02010600040101010101" pitchFamily="2" charset="-122"/>
              </a:rPr>
              <a:t>》</a:t>
            </a:r>
            <a:r>
              <a:rPr kumimoji="1" lang="zh-CN" altLang="en-US" sz="1800" dirty="0">
                <a:latin typeface="华文宋体" panose="02010600040101010101" pitchFamily="2" charset="-122"/>
                <a:ea typeface="华文宋体" panose="02010600040101010101" pitchFamily="2" charset="-122"/>
              </a:rPr>
              <a:t>等。</a:t>
            </a:r>
            <a:endParaRPr kumimoji="1" lang="ko-KR" altLang="en-US" sz="1800" dirty="0">
              <a:latin typeface="华文宋体" panose="02010600040101010101" pitchFamily="2" charset="-122"/>
              <a:ea typeface="HY헤드라인M"/>
              <a:cs typeface="HY헤드라인M"/>
            </a:endParaRPr>
          </a:p>
        </p:txBody>
      </p:sp>
      <p:pic>
        <p:nvPicPr>
          <p:cNvPr id="53253" name="图片 3">
            <a:extLst>
              <a:ext uri="{FF2B5EF4-FFF2-40B4-BE49-F238E27FC236}">
                <a16:creationId xmlns:a16="http://schemas.microsoft.com/office/drawing/2014/main" id="{61FB19A3-0646-4713-99A0-EAB9DCC87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68638"/>
            <a:ext cx="216058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文本框 14">
            <a:extLst>
              <a:ext uri="{FF2B5EF4-FFF2-40B4-BE49-F238E27FC236}">
                <a16:creationId xmlns:a16="http://schemas.microsoft.com/office/drawing/2014/main" id="{9516413A-0AE9-4B56-BD8B-B3B7041C4945}"/>
              </a:ext>
            </a:extLst>
          </p:cNvPr>
          <p:cNvSpPr txBox="1">
            <a:spLocks noChangeArrowheads="1"/>
          </p:cNvSpPr>
          <p:nvPr/>
        </p:nvSpPr>
        <p:spPr bwMode="auto">
          <a:xfrm>
            <a:off x="785813" y="5608638"/>
            <a:ext cx="7878762" cy="5842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1600">
                <a:latin typeface="ZapfDingbats"/>
              </a:rPr>
              <a:t>更多资料见：戈兹曼和罗文霍斯特（</a:t>
            </a:r>
            <a:r>
              <a:rPr lang="en-US" altLang="zh-CN" sz="1600">
                <a:latin typeface="ZapfDingbats"/>
              </a:rPr>
              <a:t>2010</a:t>
            </a:r>
            <a:r>
              <a:rPr lang="zh-CN" altLang="en-US" sz="1600">
                <a:latin typeface="ZapfDingbats"/>
              </a:rPr>
              <a:t>）</a:t>
            </a:r>
            <a:r>
              <a:rPr lang="en-US" altLang="zh-CN" sz="1600">
                <a:latin typeface="ZapfDingbats"/>
              </a:rPr>
              <a:t>《</a:t>
            </a:r>
            <a:r>
              <a:rPr lang="zh-CN" altLang="en-US" sz="1600">
                <a:latin typeface="ZapfDingbats"/>
              </a:rPr>
              <a:t>价值起源</a:t>
            </a:r>
            <a:r>
              <a:rPr lang="en-US" altLang="zh-CN" sz="1600">
                <a:latin typeface="ZapfDingbats"/>
              </a:rPr>
              <a:t>》</a:t>
            </a:r>
            <a:r>
              <a:rPr lang="zh-CN" altLang="en-US" sz="1600">
                <a:latin typeface="ZapfDingbats"/>
              </a:rPr>
              <a:t>、戈兹曼（</a:t>
            </a:r>
            <a:r>
              <a:rPr lang="en-US" altLang="zh-CN" sz="1600">
                <a:latin typeface="ZapfDingbats"/>
              </a:rPr>
              <a:t>2017</a:t>
            </a:r>
            <a:r>
              <a:rPr lang="zh-CN" altLang="en-US" sz="1600">
                <a:latin typeface="ZapfDingbats"/>
              </a:rPr>
              <a:t>）</a:t>
            </a:r>
            <a:r>
              <a:rPr lang="en-US" altLang="zh-CN" sz="1600">
                <a:latin typeface="ZapfDingbats"/>
              </a:rPr>
              <a:t>《</a:t>
            </a:r>
            <a:r>
              <a:rPr lang="zh-CN" altLang="en-US" sz="1600">
                <a:latin typeface="ZapfDingbats"/>
              </a:rPr>
              <a:t>千年金融史（</a:t>
            </a:r>
            <a:r>
              <a:rPr lang="en-US" altLang="zh-CN" sz="1600">
                <a:latin typeface="ZapfDingbats"/>
              </a:rPr>
              <a:t>Money change every thing</a:t>
            </a:r>
            <a:r>
              <a:rPr lang="zh-CN" altLang="en-US" sz="1600">
                <a:latin typeface="ZapfDingbats"/>
              </a:rPr>
              <a:t>）</a:t>
            </a:r>
            <a:r>
              <a:rPr lang="en-US" altLang="zh-CN" sz="1600">
                <a:latin typeface="ZapfDingbats"/>
              </a:rPr>
              <a:t>》</a:t>
            </a:r>
            <a:r>
              <a:rPr lang="zh-CN" altLang="en-US" sz="1600">
                <a:latin typeface="ZapfDingbats"/>
              </a:rPr>
              <a:t>、乔新民（</a:t>
            </a:r>
            <a:r>
              <a:rPr lang="en-US" altLang="zh-CN" sz="1600">
                <a:latin typeface="ZapfDingbats"/>
              </a:rPr>
              <a:t>2019</a:t>
            </a:r>
            <a:r>
              <a:rPr lang="zh-CN" altLang="en-US" sz="1600">
                <a:latin typeface="ZapfDingbats"/>
              </a:rPr>
              <a:t>）</a:t>
            </a:r>
            <a:r>
              <a:rPr lang="en-US" altLang="zh-CN" sz="1600">
                <a:latin typeface="ZapfDingbats"/>
              </a:rPr>
              <a:t>《</a:t>
            </a:r>
            <a:r>
              <a:rPr lang="zh-CN" altLang="en-US" sz="1600">
                <a:latin typeface="ZapfDingbats"/>
              </a:rPr>
              <a:t>现代金融创新史</a:t>
            </a:r>
            <a:r>
              <a:rPr lang="en-US" altLang="zh-CN" sz="1600">
                <a:latin typeface="ZapfDingbats"/>
              </a:rPr>
              <a:t>》</a:t>
            </a:r>
            <a:endParaRPr lang="zh-CN" altLang="en-US" sz="1600">
              <a:latin typeface="ZapfDingbat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362"/>
                                        </p:tgtEl>
                                        <p:attrNameLst>
                                          <p:attrName>style.visibility</p:attrName>
                                        </p:attrNameLst>
                                      </p:cBhvr>
                                      <p:to>
                                        <p:strVal val="visible"/>
                                      </p:to>
                                    </p:set>
                                    <p:anim calcmode="lin" valueType="num">
                                      <p:cBhvr additive="base">
                                        <p:cTn id="7" dur="500" fill="hold"/>
                                        <p:tgtEl>
                                          <p:spTgt spid="143362"/>
                                        </p:tgtEl>
                                        <p:attrNameLst>
                                          <p:attrName>ppt_x</p:attrName>
                                        </p:attrNameLst>
                                      </p:cBhvr>
                                      <p:tavLst>
                                        <p:tav tm="0">
                                          <p:val>
                                            <p:strVal val="#ppt_x"/>
                                          </p:val>
                                        </p:tav>
                                        <p:tav tm="100000">
                                          <p:val>
                                            <p:strVal val="#ppt_x"/>
                                          </p:val>
                                        </p:tav>
                                      </p:tavLst>
                                    </p:anim>
                                    <p:anim calcmode="lin" valueType="num">
                                      <p:cBhvr additive="base">
                                        <p:cTn id="8" dur="500" fill="hold"/>
                                        <p:tgtEl>
                                          <p:spTgt spid="1433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3252"/>
                                        </p:tgtEl>
                                        <p:attrNameLst>
                                          <p:attrName>style.visibility</p:attrName>
                                        </p:attrNameLst>
                                      </p:cBhvr>
                                      <p:to>
                                        <p:strVal val="visible"/>
                                      </p:to>
                                    </p:set>
                                    <p:animEffect transition="in" filter="wipe(down)">
                                      <p:cBhvr>
                                        <p:cTn id="13" dur="500"/>
                                        <p:tgtEl>
                                          <p:spTgt spid="53252"/>
                                        </p:tgtEl>
                                      </p:cBhvr>
                                    </p:animEffect>
                                  </p:childTnLst>
                                </p:cTn>
                              </p:par>
                              <p:par>
                                <p:cTn id="14" presetID="22" presetClass="entr" presetSubtype="4" fill="hold" nodeType="withEffect">
                                  <p:stCondLst>
                                    <p:cond delay="0"/>
                                  </p:stCondLst>
                                  <p:childTnLst>
                                    <p:set>
                                      <p:cBhvr>
                                        <p:cTn id="15" dur="1" fill="hold">
                                          <p:stCondLst>
                                            <p:cond delay="0"/>
                                          </p:stCondLst>
                                        </p:cTn>
                                        <p:tgtEl>
                                          <p:spTgt spid="53253"/>
                                        </p:tgtEl>
                                        <p:attrNameLst>
                                          <p:attrName>style.visibility</p:attrName>
                                        </p:attrNameLst>
                                      </p:cBhvr>
                                      <p:to>
                                        <p:strVal val="visible"/>
                                      </p:to>
                                    </p:set>
                                    <p:animEffect transition="in" filter="wipe(down)">
                                      <p:cBhvr>
                                        <p:cTn id="16" dur="500"/>
                                        <p:tgtEl>
                                          <p:spTgt spid="532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254"/>
                                        </p:tgtEl>
                                        <p:attrNameLst>
                                          <p:attrName>style.visibility</p:attrName>
                                        </p:attrNameLst>
                                      </p:cBhvr>
                                      <p:to>
                                        <p:strVal val="visible"/>
                                      </p:to>
                                    </p:set>
                                    <p:anim calcmode="lin" valueType="num">
                                      <p:cBhvr additive="base">
                                        <p:cTn id="21" dur="500" fill="hold"/>
                                        <p:tgtEl>
                                          <p:spTgt spid="53254"/>
                                        </p:tgtEl>
                                        <p:attrNameLst>
                                          <p:attrName>ppt_x</p:attrName>
                                        </p:attrNameLst>
                                      </p:cBhvr>
                                      <p:tavLst>
                                        <p:tav tm="0">
                                          <p:val>
                                            <p:strVal val="#ppt_x"/>
                                          </p:val>
                                        </p:tav>
                                        <p:tav tm="100000">
                                          <p:val>
                                            <p:strVal val="#ppt_x"/>
                                          </p:val>
                                        </p:tav>
                                      </p:tavLst>
                                    </p:anim>
                                    <p:anim calcmode="lin" valueType="num">
                                      <p:cBhvr additive="base">
                                        <p:cTn id="22"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p:bldP spid="53252" grpId="0"/>
      <p:bldP spid="532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a:extLst>
              <a:ext uri="{FF2B5EF4-FFF2-40B4-BE49-F238E27FC236}">
                <a16:creationId xmlns:a16="http://schemas.microsoft.com/office/drawing/2014/main" id="{2CF6FDBE-8149-48EE-BFF7-DCB11AAD31CB}"/>
              </a:ext>
            </a:extLst>
          </p:cNvPr>
          <p:cNvSpPr>
            <a:spLocks noGrp="1" noChangeArrowheads="1"/>
          </p:cNvSpPr>
          <p:nvPr>
            <p:ph type="title"/>
          </p:nvPr>
        </p:nvSpPr>
        <p:spPr bwMode="auto">
          <a:xfrm>
            <a:off x="663575" y="423863"/>
            <a:ext cx="7561263" cy="1265238"/>
          </a:xfrm>
          <a:ln>
            <a:miter lim="800000"/>
            <a:headEnd/>
            <a:tailEnd/>
          </a:ln>
        </p:spPr>
        <p:txBody>
          <a:bodyPr vert="horz" wrap="square" lIns="91440" tIns="45720" rIns="91440" bIns="45720" numCol="1" anchor="t" anchorCtr="0" compatLnSpc="1">
            <a:prstTxWarp prst="textNoShape">
              <a:avLst/>
            </a:prstTxWarp>
          </a:bodyPr>
          <a:lstStyle/>
          <a:p>
            <a:pPr algn="l">
              <a:defRPr/>
            </a:pPr>
            <a:r>
              <a:rPr lang="zh-CN" altLang="en-US" sz="3200" dirty="0">
                <a:solidFill>
                  <a:schemeClr val="tx1"/>
                </a:solidFill>
                <a:effectLst>
                  <a:outerShdw blurRad="38100" dist="38100" dir="2700000" algn="tl">
                    <a:srgbClr val="C0C0C0"/>
                  </a:outerShdw>
                </a:effectLst>
                <a:ea typeface="宋体" pitchFamily="2" charset="-122"/>
              </a:rPr>
              <a:t>金融对人类社会发展的重要性</a:t>
            </a:r>
            <a:br>
              <a:rPr lang="en-US" altLang="zh-CN" sz="3200" dirty="0">
                <a:solidFill>
                  <a:schemeClr val="tx1"/>
                </a:solidFill>
                <a:effectLst>
                  <a:outerShdw blurRad="38100" dist="38100" dir="2700000" algn="tl">
                    <a:srgbClr val="C0C0C0"/>
                  </a:outerShdw>
                </a:effectLst>
                <a:ea typeface="宋体" pitchFamily="2" charset="-122"/>
              </a:rPr>
            </a:br>
            <a:r>
              <a:rPr lang="en-US" altLang="zh-CN" sz="3200" dirty="0">
                <a:solidFill>
                  <a:schemeClr val="tx1"/>
                </a:solidFill>
                <a:effectLst>
                  <a:outerShdw blurRad="38100" dist="38100" dir="2700000" algn="tl">
                    <a:srgbClr val="C0C0C0"/>
                  </a:outerShdw>
                </a:effectLst>
                <a:ea typeface="宋体" pitchFamily="2" charset="-122"/>
              </a:rPr>
              <a:t>—</a:t>
            </a:r>
            <a:r>
              <a:rPr lang="zh-CN" altLang="en-US" sz="2400" dirty="0">
                <a:solidFill>
                  <a:schemeClr val="tx1"/>
                </a:solidFill>
                <a:effectLst>
                  <a:outerShdw blurRad="38100" dist="38100" dir="2700000" algn="tl">
                    <a:srgbClr val="C0C0C0"/>
                  </a:outerShdw>
                </a:effectLst>
                <a:ea typeface="宋体" pitchFamily="2" charset="-122"/>
              </a:rPr>
              <a:t>金融促进资本积累、科技进步、经济增长、减贫减灾、绿色经济（双碳）。</a:t>
            </a:r>
            <a:endParaRPr lang="en-US" altLang="zh-CN" sz="3200" dirty="0">
              <a:solidFill>
                <a:schemeClr val="tx1"/>
              </a:solidFill>
              <a:effectLst>
                <a:outerShdw blurRad="38100" dist="38100" dir="2700000" algn="tl">
                  <a:srgbClr val="C0C0C0"/>
                </a:outerShdw>
              </a:effectLst>
              <a:ea typeface="宋体" pitchFamily="2" charset="-122"/>
            </a:endParaRPr>
          </a:p>
        </p:txBody>
      </p:sp>
      <p:sp>
        <p:nvSpPr>
          <p:cNvPr id="7" name="文本框 1">
            <a:extLst>
              <a:ext uri="{FF2B5EF4-FFF2-40B4-BE49-F238E27FC236}">
                <a16:creationId xmlns:a16="http://schemas.microsoft.com/office/drawing/2014/main" id="{A8202CED-12C1-4868-8AF7-56EE12248EAC}"/>
              </a:ext>
            </a:extLst>
          </p:cNvPr>
          <p:cNvSpPr txBox="1">
            <a:spLocks noChangeArrowheads="1"/>
          </p:cNvSpPr>
          <p:nvPr/>
        </p:nvSpPr>
        <p:spPr bwMode="auto">
          <a:xfrm>
            <a:off x="584200" y="4881563"/>
            <a:ext cx="7720012" cy="584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Tx/>
              <a:buNone/>
            </a:pPr>
            <a:r>
              <a:rPr lang="en-US" altLang="zh-CN" sz="1600" dirty="0">
                <a:latin typeface="ZapfDingbats"/>
              </a:rPr>
              <a:t>1992</a:t>
            </a:r>
            <a:r>
              <a:rPr lang="zh-CN" altLang="en-US" sz="1600" dirty="0">
                <a:latin typeface="ZapfDingbats"/>
              </a:rPr>
              <a:t>年，比尔</a:t>
            </a:r>
            <a:r>
              <a:rPr lang="en-US" altLang="zh-CN" sz="1600" dirty="0">
                <a:latin typeface="ZapfDingbats"/>
              </a:rPr>
              <a:t>·</a:t>
            </a:r>
            <a:r>
              <a:rPr lang="zh-CN" altLang="en-US" sz="1600" dirty="0">
                <a:latin typeface="ZapfDingbats"/>
              </a:rPr>
              <a:t>克林顿竞选总统时，其竞选演说的中心议题是，这个国家没有对未来进行足够的投资。</a:t>
            </a:r>
          </a:p>
        </p:txBody>
      </p:sp>
      <p:sp>
        <p:nvSpPr>
          <p:cNvPr id="8" name="Rectangle 3">
            <a:extLst>
              <a:ext uri="{FF2B5EF4-FFF2-40B4-BE49-F238E27FC236}">
                <a16:creationId xmlns:a16="http://schemas.microsoft.com/office/drawing/2014/main" id="{0E25CFF1-CA39-4897-9C99-9C8E57CD2758}"/>
              </a:ext>
            </a:extLst>
          </p:cNvPr>
          <p:cNvSpPr txBox="1">
            <a:spLocks noChangeArrowheads="1"/>
          </p:cNvSpPr>
          <p:nvPr/>
        </p:nvSpPr>
        <p:spPr bwMode="auto">
          <a:xfrm>
            <a:off x="430373" y="1922463"/>
            <a:ext cx="7921625" cy="3084512"/>
          </a:xfrm>
          <a:prstGeom prst="rect">
            <a:avLst/>
          </a:prstGeom>
          <a:noFill/>
          <a:ln>
            <a:noFill/>
          </a:ln>
        </p:spPr>
        <p:txBody>
          <a:bodyPr lIns="90487" tIns="44450" rIns="90487" bIns="44450"/>
          <a:lstStyle>
            <a:lvl1pPr marL="342900" indent="-342900" algn="l" rtl="0" eaLnBrk="0" fontAlgn="base" hangingPunct="0">
              <a:spcBef>
                <a:spcPct val="20000"/>
              </a:spcBef>
              <a:spcAft>
                <a:spcPct val="0"/>
              </a:spcAft>
              <a:buClr>
                <a:srgbClr val="0101FF"/>
              </a:buClr>
              <a:buSzPct val="8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65000"/>
              <a:buChar char="F"/>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9pPr>
          </a:lstStyle>
          <a:p>
            <a:pPr algn="just">
              <a:defRPr/>
            </a:pPr>
            <a:r>
              <a:rPr lang="zh-CN" altLang="en-US" sz="1600" kern="0" dirty="0">
                <a:latin typeface="华文宋体" panose="02010600040101010101" pitchFamily="2" charset="-122"/>
                <a:ea typeface="华文宋体" panose="02010600040101010101" pitchFamily="2" charset="-122"/>
              </a:rPr>
              <a:t>戈兹曼将金融描述为一台时间机器， 我们可以据此实现价值的跨时空流动，这已经彻底改变了我们思考未来、计划未来的方式。通过对数千年来金融在全世界范围内扮演的重要角色的探索，戈兹曼详细阐述了货币、债券、银行、企业等令人惊奇的金融工具和金融体系如何推动了城市中心的扩张，并促进了文明的繁荣：</a:t>
            </a:r>
            <a:r>
              <a:rPr lang="zh-CN" altLang="en-US" sz="1600" kern="0" dirty="0">
                <a:solidFill>
                  <a:srgbClr val="00B050"/>
                </a:solidFill>
                <a:latin typeface="华文宋体" panose="02010600040101010101" pitchFamily="2" charset="-122"/>
                <a:ea typeface="华文宋体" panose="02010600040101010101" pitchFamily="2" charset="-122"/>
              </a:rPr>
              <a:t>正是金融推动了古美索不达米亚文字书写的出现，促进了希腊和罗马的古典文化向帝国的转变，决定了中国古代王朝的兴衰，并为引领欧洲走向世界的贸易扩张提供了保障</a:t>
            </a:r>
            <a:r>
              <a:rPr lang="zh-CN" altLang="en-US" sz="1600" kern="0" dirty="0">
                <a:latin typeface="华文宋体" panose="02010600040101010101" pitchFamily="2" charset="-122"/>
                <a:ea typeface="华文宋体" panose="02010600040101010101" pitchFamily="2" charset="-122"/>
              </a:rPr>
              <a:t>。</a:t>
            </a:r>
            <a:endParaRPr lang="en-US" altLang="zh-CN" sz="1600" kern="0" dirty="0">
              <a:latin typeface="华文宋体" panose="02010600040101010101" pitchFamily="2" charset="-122"/>
              <a:ea typeface="华文宋体" panose="02010600040101010101" pitchFamily="2" charset="-122"/>
            </a:endParaRPr>
          </a:p>
          <a:p>
            <a:pPr algn="r">
              <a:defRPr/>
            </a:pPr>
            <a:r>
              <a:rPr lang="en-US" altLang="zh-CN" sz="1600" kern="0" dirty="0">
                <a:latin typeface="华文宋体" panose="02010600040101010101" pitchFamily="2" charset="-122"/>
                <a:ea typeface="华文宋体" panose="02010600040101010101" pitchFamily="2" charset="-122"/>
              </a:rPr>
              <a:t>-----《</a:t>
            </a:r>
            <a:r>
              <a:rPr lang="zh-CN" altLang="en-US" sz="1600" kern="0" dirty="0">
                <a:latin typeface="华文宋体" panose="02010600040101010101" pitchFamily="2" charset="-122"/>
                <a:ea typeface="华文宋体" panose="02010600040101010101" pitchFamily="2" charset="-122"/>
              </a:rPr>
              <a:t>金融千年史</a:t>
            </a:r>
            <a:r>
              <a:rPr lang="en-US" altLang="zh-CN" sz="1600" kern="0" dirty="0">
                <a:latin typeface="华文宋体" panose="02010600040101010101" pitchFamily="2" charset="-122"/>
                <a:ea typeface="华文宋体" panose="02010600040101010101" pitchFamily="2" charset="-122"/>
              </a:rPr>
              <a:t>》</a:t>
            </a:r>
            <a:r>
              <a:rPr lang="zh-CN" altLang="en-US" sz="1600" kern="0" dirty="0">
                <a:latin typeface="华文宋体" panose="02010600040101010101" pitchFamily="2" charset="-122"/>
                <a:ea typeface="华文宋体" panose="02010600040101010101" pitchFamily="2" charset="-122"/>
              </a:rPr>
              <a:t>（戈兹曼，</a:t>
            </a:r>
            <a:r>
              <a:rPr lang="en-US" altLang="zh-CN" sz="1600" kern="0" dirty="0">
                <a:latin typeface="华文宋体" panose="02010600040101010101" pitchFamily="2" charset="-122"/>
                <a:ea typeface="华文宋体" panose="02010600040101010101" pitchFamily="2" charset="-122"/>
              </a:rPr>
              <a:t>2017</a:t>
            </a:r>
            <a:r>
              <a:rPr lang="zh-CN" altLang="en-US" sz="1600" kern="0" dirty="0">
                <a:latin typeface="华文宋体" panose="02010600040101010101" pitchFamily="2" charset="-122"/>
                <a:ea typeface="华文宋体" panose="02010600040101010101" pitchFamily="2" charset="-122"/>
              </a:rPr>
              <a:t>）</a:t>
            </a:r>
          </a:p>
          <a:p>
            <a:pPr algn="just">
              <a:defRPr/>
            </a:pPr>
            <a:r>
              <a:rPr lang="zh-CN" altLang="en-US" sz="1600" kern="0" dirty="0">
                <a:latin typeface="华文宋体" panose="02010600040101010101" pitchFamily="2" charset="-122"/>
                <a:ea typeface="华文宋体" panose="02010600040101010101" pitchFamily="2" charset="-122"/>
              </a:rPr>
              <a:t>金融帮助我们塑造一个更和谐、更繁荣和更平等的社会。</a:t>
            </a:r>
            <a:endParaRPr lang="en-US" altLang="zh-CN" sz="1600" kern="0" dirty="0">
              <a:latin typeface="华文宋体" panose="02010600040101010101" pitchFamily="2" charset="-122"/>
              <a:ea typeface="华文宋体" panose="02010600040101010101" pitchFamily="2" charset="-122"/>
            </a:endParaRPr>
          </a:p>
          <a:p>
            <a:pPr algn="r">
              <a:defRPr/>
            </a:pPr>
            <a:r>
              <a:rPr lang="en-US" altLang="zh-CN" sz="1600" kern="0" dirty="0">
                <a:latin typeface="华文宋体" panose="02010600040101010101" pitchFamily="2" charset="-122"/>
                <a:ea typeface="华文宋体" panose="02010600040101010101" pitchFamily="2" charset="-122"/>
              </a:rPr>
              <a:t>---《</a:t>
            </a:r>
            <a:r>
              <a:rPr lang="zh-CN" altLang="en-US" sz="1600" kern="0" dirty="0">
                <a:latin typeface="华文宋体" panose="02010600040101010101" pitchFamily="2" charset="-122"/>
                <a:ea typeface="华文宋体" panose="02010600040101010101" pitchFamily="2" charset="-122"/>
              </a:rPr>
              <a:t>金融与好的社会</a:t>
            </a:r>
            <a:r>
              <a:rPr lang="en-US" altLang="zh-CN" sz="1600" kern="0" dirty="0">
                <a:latin typeface="华文宋体" panose="02010600040101010101" pitchFamily="2" charset="-122"/>
                <a:ea typeface="华文宋体" panose="02010600040101010101" pitchFamily="2" charset="-122"/>
              </a:rPr>
              <a:t>》</a:t>
            </a:r>
            <a:r>
              <a:rPr lang="zh-CN" altLang="en-US" sz="1600" kern="0" dirty="0">
                <a:latin typeface="华文宋体" panose="02010600040101010101" pitchFamily="2" charset="-122"/>
                <a:ea typeface="华文宋体" panose="02010600040101010101" pitchFamily="2" charset="-122"/>
              </a:rPr>
              <a:t>（罗伯特</a:t>
            </a:r>
            <a:r>
              <a:rPr lang="en-US" altLang="zh-CN" sz="1600" kern="0" dirty="0">
                <a:latin typeface="华文宋体" panose="02010600040101010101" pitchFamily="2" charset="-122"/>
                <a:ea typeface="华文宋体" panose="02010600040101010101" pitchFamily="2" charset="-122"/>
              </a:rPr>
              <a:t>·</a:t>
            </a:r>
            <a:r>
              <a:rPr lang="zh-CN" altLang="en-US" sz="1600" kern="0" dirty="0">
                <a:latin typeface="华文宋体" panose="02010600040101010101" pitchFamily="2" charset="-122"/>
                <a:ea typeface="华文宋体" panose="02010600040101010101" pitchFamily="2" charset="-122"/>
              </a:rPr>
              <a:t>席勒，</a:t>
            </a:r>
            <a:r>
              <a:rPr lang="en-US" altLang="zh-CN" sz="1600" kern="0" dirty="0">
                <a:latin typeface="华文宋体" panose="02010600040101010101" pitchFamily="2" charset="-122"/>
                <a:ea typeface="华文宋体" panose="02010600040101010101" pitchFamily="2" charset="-122"/>
              </a:rPr>
              <a:t>2012</a:t>
            </a:r>
            <a:r>
              <a:rPr lang="zh-CN" altLang="en-US" sz="1600" kern="0" dirty="0">
                <a:latin typeface="华文宋体" panose="02010600040101010101" pitchFamily="2" charset="-122"/>
                <a:ea typeface="华文宋体" panose="02010600040101010101" pitchFamily="2" charset="-122"/>
              </a:rPr>
              <a:t>）</a:t>
            </a:r>
          </a:p>
          <a:p>
            <a:pPr>
              <a:defRPr/>
            </a:pPr>
            <a:r>
              <a:rPr lang="zh-CN" altLang="en-US" sz="1600" dirty="0">
                <a:latin typeface="华文宋体" panose="02010600040101010101" pitchFamily="2" charset="-122"/>
                <a:ea typeface="华文宋体" panose="02010600040101010101" pitchFamily="2" charset="-122"/>
              </a:rPr>
              <a:t>金融市场正把中国家庭从利益交换中解放出来。金融使人民更幸福，国家强大。</a:t>
            </a:r>
            <a:endParaRPr lang="en-US" altLang="zh-CN" sz="1600" dirty="0">
              <a:latin typeface="华文宋体" panose="02010600040101010101" pitchFamily="2" charset="-122"/>
              <a:ea typeface="华文宋体" panose="02010600040101010101" pitchFamily="2" charset="-122"/>
            </a:endParaRPr>
          </a:p>
          <a:p>
            <a:pPr marL="0" indent="0" algn="r">
              <a:buFont typeface="Wingdings" panose="05000000000000000000" pitchFamily="2" charset="2"/>
              <a:buNone/>
              <a:defRPr/>
            </a:pP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金融的逻辑</a:t>
            </a: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（陈志武，</a:t>
            </a:r>
            <a:r>
              <a:rPr lang="en-US" altLang="zh-CN" sz="1600" dirty="0">
                <a:latin typeface="华文宋体" panose="02010600040101010101" pitchFamily="2" charset="-122"/>
                <a:ea typeface="华文宋体" panose="02010600040101010101" pitchFamily="2" charset="-122"/>
              </a:rPr>
              <a:t>2009</a:t>
            </a:r>
            <a:r>
              <a:rPr lang="zh-CN" altLang="en-US" sz="1600" dirty="0">
                <a:latin typeface="华文宋体" panose="02010600040101010101" pitchFamily="2" charset="-122"/>
                <a:ea typeface="华文宋体" panose="02010600040101010101" pitchFamily="2" charset="-122"/>
              </a:rPr>
              <a:t>）</a:t>
            </a:r>
          </a:p>
        </p:txBody>
      </p:sp>
      <p:sp>
        <p:nvSpPr>
          <p:cNvPr id="2" name="文本框 1">
            <a:extLst>
              <a:ext uri="{FF2B5EF4-FFF2-40B4-BE49-F238E27FC236}">
                <a16:creationId xmlns:a16="http://schemas.microsoft.com/office/drawing/2014/main" id="{61AAD66E-9347-499C-9B8D-482CFD619BE6}"/>
              </a:ext>
            </a:extLst>
          </p:cNvPr>
          <p:cNvSpPr txBox="1">
            <a:spLocks noChangeArrowheads="1"/>
          </p:cNvSpPr>
          <p:nvPr/>
        </p:nvSpPr>
        <p:spPr bwMode="auto">
          <a:xfrm>
            <a:off x="458191" y="5832476"/>
            <a:ext cx="2997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dirty="0">
                <a:latin typeface="ZapfDingbats"/>
              </a:rPr>
              <a:t>我国历年融资图表展示。</a:t>
            </a:r>
          </a:p>
        </p:txBody>
      </p:sp>
      <p:sp>
        <p:nvSpPr>
          <p:cNvPr id="10" name="文本框 9">
            <a:extLst>
              <a:ext uri="{FF2B5EF4-FFF2-40B4-BE49-F238E27FC236}">
                <a16:creationId xmlns:a16="http://schemas.microsoft.com/office/drawing/2014/main" id="{13ADA8F5-4777-4169-A36F-5FE9358D613F}"/>
              </a:ext>
            </a:extLst>
          </p:cNvPr>
          <p:cNvSpPr txBox="1">
            <a:spLocks noChangeArrowheads="1"/>
          </p:cNvSpPr>
          <p:nvPr/>
        </p:nvSpPr>
        <p:spPr bwMode="auto">
          <a:xfrm>
            <a:off x="3489325" y="5617370"/>
            <a:ext cx="4902200" cy="8302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1600">
                <a:latin typeface="ZapfDingbats"/>
              </a:rPr>
              <a:t>尽管金融十分重要。但要顺利完成金融交易十分困难。公司治理、金融中介的出现、监管机构的出现都是对这一问题的响应。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a:extLst>
              <a:ext uri="{FF2B5EF4-FFF2-40B4-BE49-F238E27FC236}">
                <a16:creationId xmlns:a16="http://schemas.microsoft.com/office/drawing/2014/main" id="{9559D58D-A5D0-4A81-98BE-390B12C9793A}"/>
              </a:ext>
            </a:extLst>
          </p:cNvPr>
          <p:cNvSpPr>
            <a:spLocks noGrp="1" noChangeArrowheads="1"/>
          </p:cNvSpPr>
          <p:nvPr>
            <p:ph type="title"/>
          </p:nvPr>
        </p:nvSpPr>
        <p:spPr bwMode="auto">
          <a:xfrm>
            <a:off x="790575" y="620418"/>
            <a:ext cx="7561262" cy="762000"/>
          </a:xfrm>
          <a:ln>
            <a:miter lim="800000"/>
            <a:headEnd/>
            <a:tailEnd/>
          </a:ln>
        </p:spPr>
        <p:txBody>
          <a:bodyPr vert="horz" wrap="square" lIns="91440" tIns="45720" rIns="91440" bIns="45720" numCol="1" anchor="t" anchorCtr="0" compatLnSpc="1">
            <a:prstTxWarp prst="textNoShape">
              <a:avLst/>
            </a:prstTxWarp>
          </a:bodyPr>
          <a:lstStyle/>
          <a:p>
            <a:pPr>
              <a:defRPr/>
            </a:pPr>
            <a:r>
              <a:rPr lang="zh-CN" altLang="en-US" dirty="0">
                <a:solidFill>
                  <a:schemeClr val="tx1"/>
                </a:solidFill>
                <a:effectLst>
                  <a:outerShdw blurRad="38100" dist="38100" dir="2700000" algn="tl">
                    <a:srgbClr val="C0C0C0"/>
                  </a:outerShdw>
                </a:effectLst>
                <a:ea typeface="宋体" pitchFamily="2" charset="-122"/>
              </a:rPr>
              <a:t>家庭金融活动与决策</a:t>
            </a:r>
            <a:endParaRPr lang="en-US" altLang="zh-CN" dirty="0">
              <a:solidFill>
                <a:schemeClr val="tx1"/>
              </a:solidFill>
              <a:effectLst>
                <a:outerShdw blurRad="38100" dist="38100" dir="2700000" algn="tl">
                  <a:srgbClr val="C0C0C0"/>
                </a:outerShdw>
              </a:effectLst>
              <a:ea typeface="宋体" pitchFamily="2" charset="-122"/>
            </a:endParaRPr>
          </a:p>
        </p:txBody>
      </p:sp>
      <p:sp>
        <p:nvSpPr>
          <p:cNvPr id="464899" name="Rectangle 3">
            <a:extLst>
              <a:ext uri="{FF2B5EF4-FFF2-40B4-BE49-F238E27FC236}">
                <a16:creationId xmlns:a16="http://schemas.microsoft.com/office/drawing/2014/main" id="{8A318C17-8C8F-448A-9150-AF8278DD092A}"/>
              </a:ext>
            </a:extLst>
          </p:cNvPr>
          <p:cNvSpPr>
            <a:spLocks noGrp="1" noChangeArrowheads="1"/>
          </p:cNvSpPr>
          <p:nvPr>
            <p:ph idx="1"/>
          </p:nvPr>
        </p:nvSpPr>
        <p:spPr>
          <a:xfrm>
            <a:off x="270395" y="1822890"/>
            <a:ext cx="6337300" cy="2590800"/>
          </a:xfrm>
        </p:spPr>
        <p:txBody>
          <a:bodyPr/>
          <a:lstStyle/>
          <a:p>
            <a:r>
              <a:rPr lang="zh-CN" altLang="en-US" sz="2800" dirty="0">
                <a:latin typeface="华文宋体" panose="02010600040101010101" pitchFamily="2" charset="-122"/>
                <a:ea typeface="华文宋体" panose="02010600040101010101" pitchFamily="2" charset="-122"/>
              </a:rPr>
              <a:t>消费和储蓄决策（消费、储蓄</a:t>
            </a:r>
            <a:r>
              <a:rPr lang="en-US" altLang="zh-CN" sz="2800"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a:t>
            </a:r>
            <a:endParaRPr lang="en-US" altLang="zh-CN" sz="2800" dirty="0">
              <a:latin typeface="华文宋体" panose="02010600040101010101" pitchFamily="2" charset="-122"/>
              <a:ea typeface="华文宋体" panose="02010600040101010101" pitchFamily="2" charset="-122"/>
            </a:endParaRPr>
          </a:p>
          <a:p>
            <a:r>
              <a:rPr lang="zh-CN" altLang="en-US" sz="2800" dirty="0">
                <a:latin typeface="华文宋体" panose="02010600040101010101" pitchFamily="2" charset="-122"/>
                <a:ea typeface="华文宋体" panose="02010600040101010101" pitchFamily="2" charset="-122"/>
              </a:rPr>
              <a:t>投资决策（存款、买股、买房</a:t>
            </a:r>
            <a:r>
              <a:rPr lang="en-US" altLang="zh-CN" sz="2800"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a:t>
            </a:r>
          </a:p>
          <a:p>
            <a:r>
              <a:rPr lang="zh-CN" altLang="en-US" sz="2800" dirty="0">
                <a:latin typeface="华文宋体" panose="02010600040101010101" pitchFamily="2" charset="-122"/>
                <a:ea typeface="华文宋体" panose="02010600040101010101" pitchFamily="2" charset="-122"/>
              </a:rPr>
              <a:t>融资决策（住房按揭、汽车按揭</a:t>
            </a:r>
            <a:r>
              <a:rPr lang="en-US" altLang="zh-CN" sz="2800"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 ）</a:t>
            </a:r>
          </a:p>
          <a:p>
            <a:r>
              <a:rPr lang="zh-CN" altLang="en-US" sz="2800" dirty="0">
                <a:latin typeface="华文宋体" panose="02010600040101010101" pitchFamily="2" charset="-122"/>
                <a:ea typeface="华文宋体" panose="02010600040101010101" pitchFamily="2" charset="-122"/>
              </a:rPr>
              <a:t>风险管理决策（买保险</a:t>
            </a:r>
            <a:r>
              <a:rPr lang="en-US" altLang="zh-CN" sz="2800"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 ）</a:t>
            </a:r>
          </a:p>
        </p:txBody>
      </p:sp>
      <p:sp>
        <p:nvSpPr>
          <p:cNvPr id="52228" name="文本框 2">
            <a:extLst>
              <a:ext uri="{FF2B5EF4-FFF2-40B4-BE49-F238E27FC236}">
                <a16:creationId xmlns:a16="http://schemas.microsoft.com/office/drawing/2014/main" id="{729CD579-6159-4F50-913F-72F4B9FCE53F}"/>
              </a:ext>
            </a:extLst>
          </p:cNvPr>
          <p:cNvSpPr txBox="1">
            <a:spLocks noChangeArrowheads="1"/>
          </p:cNvSpPr>
          <p:nvPr/>
        </p:nvSpPr>
        <p:spPr bwMode="auto">
          <a:xfrm>
            <a:off x="270395" y="4694799"/>
            <a:ext cx="8135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Tx/>
              <a:buNone/>
            </a:pPr>
            <a:r>
              <a:rPr lang="zh-CN" altLang="en-US" sz="2400" dirty="0">
                <a:latin typeface="ZapfDingbats"/>
              </a:rPr>
              <a:t>分享：你的家庭面临哪些金融决策？当初的决定基于什么考虑？</a:t>
            </a:r>
          </a:p>
        </p:txBody>
      </p:sp>
      <p:sp>
        <p:nvSpPr>
          <p:cNvPr id="57350" name="文本框 29">
            <a:extLst>
              <a:ext uri="{FF2B5EF4-FFF2-40B4-BE49-F238E27FC236}">
                <a16:creationId xmlns:a16="http://schemas.microsoft.com/office/drawing/2014/main" id="{C7849CDB-82C0-4ABD-BD76-AB9D18CD85B3}"/>
              </a:ext>
            </a:extLst>
          </p:cNvPr>
          <p:cNvSpPr txBox="1">
            <a:spLocks noChangeArrowheads="1"/>
          </p:cNvSpPr>
          <p:nvPr/>
        </p:nvSpPr>
        <p:spPr bwMode="auto">
          <a:xfrm>
            <a:off x="6303989" y="1822890"/>
            <a:ext cx="259238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1800" dirty="0">
                <a:solidFill>
                  <a:srgbClr val="00B050"/>
                </a:solidFill>
                <a:latin typeface="ZapfDingbats"/>
              </a:rPr>
              <a:t>消费和储蓄理论关于储蓄动机：遗产动机；预防动机；目标储蓄。</a:t>
            </a:r>
            <a:r>
              <a:rPr lang="zh-CN" altLang="en-US" sz="1800" dirty="0">
                <a:latin typeface="ZapfDingbats"/>
              </a:rPr>
              <a:t>旨在使一生的消费更为平稳和保障退休生活的储蓄称为生命周期储蓄。</a:t>
            </a:r>
            <a:endParaRPr lang="en-US" altLang="zh-CN" sz="1800" dirty="0">
              <a:latin typeface="ZapfDingbats"/>
            </a:endParaRPr>
          </a:p>
          <a:p>
            <a:pPr>
              <a:spcBef>
                <a:spcPct val="0"/>
              </a:spcBef>
              <a:buClrTx/>
              <a:buSzTx/>
              <a:buFontTx/>
              <a:buNone/>
            </a:pPr>
            <a:r>
              <a:rPr lang="zh-CN" altLang="en-US" sz="1800" dirty="0">
                <a:latin typeface="ZapfDingbats"/>
              </a:rPr>
              <a:t>人们储蓄意愿跟社会保障制度、借钱的容易程度和消费观念有关。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64898"/>
                                        </p:tgtEl>
                                        <p:attrNameLst>
                                          <p:attrName>style.visibility</p:attrName>
                                        </p:attrNameLst>
                                      </p:cBhvr>
                                      <p:to>
                                        <p:strVal val="visible"/>
                                      </p:to>
                                    </p:set>
                                    <p:anim calcmode="lin" valueType="num">
                                      <p:cBhvr additive="base">
                                        <p:cTn id="7" dur="500" fill="hold"/>
                                        <p:tgtEl>
                                          <p:spTgt spid="464898"/>
                                        </p:tgtEl>
                                        <p:attrNameLst>
                                          <p:attrName>ppt_x</p:attrName>
                                        </p:attrNameLst>
                                      </p:cBhvr>
                                      <p:tavLst>
                                        <p:tav tm="0">
                                          <p:val>
                                            <p:strVal val="#ppt_x"/>
                                          </p:val>
                                        </p:tav>
                                        <p:tav tm="100000">
                                          <p:val>
                                            <p:strVal val="#ppt_x"/>
                                          </p:val>
                                        </p:tav>
                                      </p:tavLst>
                                    </p:anim>
                                    <p:anim calcmode="lin" valueType="num">
                                      <p:cBhvr additive="base">
                                        <p:cTn id="8" dur="500" fill="hold"/>
                                        <p:tgtEl>
                                          <p:spTgt spid="4648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50"/>
                                        </p:tgtEl>
                                        <p:attrNameLst>
                                          <p:attrName>style.visibility</p:attrName>
                                        </p:attrNameLst>
                                      </p:cBhvr>
                                      <p:to>
                                        <p:strVal val="visible"/>
                                      </p:to>
                                    </p:set>
                                    <p:anim calcmode="lin" valueType="num">
                                      <p:cBhvr additive="base">
                                        <p:cTn id="13" dur="500" fill="hold"/>
                                        <p:tgtEl>
                                          <p:spTgt spid="57350"/>
                                        </p:tgtEl>
                                        <p:attrNameLst>
                                          <p:attrName>ppt_x</p:attrName>
                                        </p:attrNameLst>
                                      </p:cBhvr>
                                      <p:tavLst>
                                        <p:tav tm="0">
                                          <p:val>
                                            <p:strVal val="#ppt_x"/>
                                          </p:val>
                                        </p:tav>
                                        <p:tav tm="100000">
                                          <p:val>
                                            <p:strVal val="#ppt_x"/>
                                          </p:val>
                                        </p:tav>
                                      </p:tavLst>
                                    </p:anim>
                                    <p:anim calcmode="lin" valueType="num">
                                      <p:cBhvr additive="base">
                                        <p:cTn id="14" dur="500" fill="hold"/>
                                        <p:tgtEl>
                                          <p:spTgt spid="573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4899">
                                            <p:txEl>
                                              <p:pRg st="0" end="0"/>
                                            </p:txEl>
                                          </p:spTgt>
                                        </p:tgtEl>
                                        <p:attrNameLst>
                                          <p:attrName>style.visibility</p:attrName>
                                        </p:attrNameLst>
                                      </p:cBhvr>
                                      <p:to>
                                        <p:strVal val="visible"/>
                                      </p:to>
                                    </p:set>
                                    <p:anim calcmode="lin" valueType="num">
                                      <p:cBhvr additive="base">
                                        <p:cTn id="17" dur="500" fill="hold"/>
                                        <p:tgtEl>
                                          <p:spTgt spid="46489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648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64899">
                                            <p:txEl>
                                              <p:pRg st="1" end="1"/>
                                            </p:txEl>
                                          </p:spTgt>
                                        </p:tgtEl>
                                        <p:attrNameLst>
                                          <p:attrName>style.visibility</p:attrName>
                                        </p:attrNameLst>
                                      </p:cBhvr>
                                      <p:to>
                                        <p:strVal val="visible"/>
                                      </p:to>
                                    </p:set>
                                    <p:anim calcmode="lin" valueType="num">
                                      <p:cBhvr additive="base">
                                        <p:cTn id="23" dur="500" fill="hold"/>
                                        <p:tgtEl>
                                          <p:spTgt spid="46489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648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64899">
                                            <p:txEl>
                                              <p:pRg st="2" end="2"/>
                                            </p:txEl>
                                          </p:spTgt>
                                        </p:tgtEl>
                                        <p:attrNameLst>
                                          <p:attrName>style.visibility</p:attrName>
                                        </p:attrNameLst>
                                      </p:cBhvr>
                                      <p:to>
                                        <p:strVal val="visible"/>
                                      </p:to>
                                    </p:set>
                                    <p:anim calcmode="lin" valueType="num">
                                      <p:cBhvr additive="base">
                                        <p:cTn id="29" dur="500" fill="hold"/>
                                        <p:tgtEl>
                                          <p:spTgt spid="46489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648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64899">
                                            <p:txEl>
                                              <p:pRg st="3" end="3"/>
                                            </p:txEl>
                                          </p:spTgt>
                                        </p:tgtEl>
                                        <p:attrNameLst>
                                          <p:attrName>style.visibility</p:attrName>
                                        </p:attrNameLst>
                                      </p:cBhvr>
                                      <p:to>
                                        <p:strVal val="visible"/>
                                      </p:to>
                                    </p:set>
                                    <p:anim calcmode="lin" valueType="num">
                                      <p:cBhvr additive="base">
                                        <p:cTn id="35" dur="500" fill="hold"/>
                                        <p:tgtEl>
                                          <p:spTgt spid="464899">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648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2228"/>
                                        </p:tgtEl>
                                        <p:attrNameLst>
                                          <p:attrName>style.visibility</p:attrName>
                                        </p:attrNameLst>
                                      </p:cBhvr>
                                      <p:to>
                                        <p:strVal val="visible"/>
                                      </p:to>
                                    </p:set>
                                    <p:anim calcmode="lin" valueType="num">
                                      <p:cBhvr additive="base">
                                        <p:cTn id="41" dur="500" fill="hold"/>
                                        <p:tgtEl>
                                          <p:spTgt spid="52228"/>
                                        </p:tgtEl>
                                        <p:attrNameLst>
                                          <p:attrName>ppt_x</p:attrName>
                                        </p:attrNameLst>
                                      </p:cBhvr>
                                      <p:tavLst>
                                        <p:tav tm="0">
                                          <p:val>
                                            <p:strVal val="#ppt_x"/>
                                          </p:val>
                                        </p:tav>
                                        <p:tav tm="100000">
                                          <p:val>
                                            <p:strVal val="#ppt_x"/>
                                          </p:val>
                                        </p:tav>
                                      </p:tavLst>
                                    </p:anim>
                                    <p:anim calcmode="lin" valueType="num">
                                      <p:cBhvr additive="base">
                                        <p:cTn id="42"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8" grpId="0" animBg="1"/>
      <p:bldP spid="464899" grpId="0" uiExpand="1" build="p"/>
      <p:bldP spid="52228" grpId="0"/>
      <p:bldP spid="5735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4">
            <a:extLst>
              <a:ext uri="{FF2B5EF4-FFF2-40B4-BE49-F238E27FC236}">
                <a16:creationId xmlns:a16="http://schemas.microsoft.com/office/drawing/2014/main" id="{419DC0DC-3290-456F-8BD9-15777416E42D}"/>
              </a:ext>
            </a:extLst>
          </p:cNvPr>
          <p:cNvSpPr>
            <a:spLocks noGrp="1" noChangeArrowheads="1"/>
          </p:cNvSpPr>
          <p:nvPr>
            <p:ph type="title"/>
          </p:nvPr>
        </p:nvSpPr>
        <p:spPr bwMode="auto">
          <a:xfrm>
            <a:off x="685800" y="347663"/>
            <a:ext cx="7772400" cy="704850"/>
          </a:xfrm>
          <a:ln>
            <a:miter lim="800000"/>
          </a:ln>
        </p:spPr>
        <p:txBody>
          <a:bodyPr wrap="square" lIns="91440" tIns="45720" rIns="91440" bIns="45720" numCol="1" anchor="t" anchorCtr="0" compatLnSpc="1"/>
          <a:lstStyle/>
          <a:p>
            <a:pPr eaLnBrk="1" fontAlgn="auto" hangingPunct="1">
              <a:spcAft>
                <a:spcPts val="0"/>
              </a:spcAft>
              <a:defRPr/>
            </a:pPr>
            <a:r>
              <a:rPr lang="zh-CN" altLang="en-US" sz="4000" dirty="0">
                <a:solidFill>
                  <a:schemeClr val="accent4"/>
                </a:solidFill>
                <a:effectLst>
                  <a:outerShdw blurRad="38100" dist="38100" dir="2700000" algn="tl">
                    <a:srgbClr val="C0C0C0"/>
                  </a:outerShdw>
                </a:effectLst>
                <a:latin typeface="Constantia" pitchFamily="18" charset="0"/>
                <a:ea typeface="宋体" pitchFamily="2" charset="-122"/>
              </a:rPr>
              <a:t>消费和储蓄决策</a:t>
            </a:r>
            <a:endParaRPr sz="4000" dirty="0">
              <a:solidFill>
                <a:schemeClr val="accent4"/>
              </a:solidFill>
              <a:effectLst>
                <a:outerShdw blurRad="38100" dist="38100" dir="2700000" algn="tl">
                  <a:srgbClr val="C0C0C0"/>
                </a:outerShdw>
              </a:effectLst>
              <a:latin typeface="Constantia" pitchFamily="18" charset="0"/>
              <a:ea typeface="宋体" pitchFamily="2" charset="-122"/>
            </a:endParaRPr>
          </a:p>
        </p:txBody>
      </p:sp>
      <p:sp>
        <p:nvSpPr>
          <p:cNvPr id="69635" name="Rectangle 3">
            <a:extLst>
              <a:ext uri="{FF2B5EF4-FFF2-40B4-BE49-F238E27FC236}">
                <a16:creationId xmlns:a16="http://schemas.microsoft.com/office/drawing/2014/main" id="{32113B6E-76E8-401C-BF45-B7BDBF9D4769}"/>
              </a:ext>
            </a:extLst>
          </p:cNvPr>
          <p:cNvSpPr>
            <a:spLocks noGrp="1" noChangeArrowheads="1"/>
          </p:cNvSpPr>
          <p:nvPr>
            <p:ph idx="1"/>
          </p:nvPr>
        </p:nvSpPr>
        <p:spPr>
          <a:xfrm>
            <a:off x="539750" y="1106488"/>
            <a:ext cx="8280400" cy="2665412"/>
          </a:xfrm>
        </p:spPr>
        <p:txBody>
          <a:bodyPr lIns="92075" tIns="46038" rIns="92075" bIns="46038"/>
          <a:lstStyle/>
          <a:p>
            <a:pPr marL="449263" indent="-449263" eaLnBrk="1" hangingPunct="1"/>
            <a:r>
              <a:rPr lang="zh-CN" altLang="en-US" sz="2000" dirty="0">
                <a:latin typeface="Times New Roman" panose="02020603050405020304" pitchFamily="18" charset="0"/>
                <a:ea typeface="宋体" panose="02010600030101010101" pitchFamily="2" charset="-122"/>
              </a:rPr>
              <a:t>收入减去消费就是储蓄，储蓄的结果形成了财富池，它们以银行存款、不动产或企业股份等形式存在，所有这些被称作资产（</a:t>
            </a:r>
            <a:r>
              <a:rPr lang="en-US" altLang="zh-CN" sz="2000" dirty="0">
                <a:latin typeface="Times New Roman" panose="02020603050405020304" pitchFamily="18" charset="0"/>
                <a:ea typeface="宋体" panose="02010600030101010101" pitchFamily="2" charset="-122"/>
              </a:rPr>
              <a:t>assets</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449263" indent="-449263" eaLnBrk="1" hangingPunct="1"/>
            <a:r>
              <a:rPr lang="zh-CN" altLang="en-US" sz="2000" dirty="0">
                <a:latin typeface="Times New Roman" panose="02020603050405020304" pitchFamily="18" charset="0"/>
                <a:ea typeface="宋体" panose="02010600030101010101" pitchFamily="2" charset="-122"/>
              </a:rPr>
              <a:t>资产：指具有经济价值的东西，能够长期提供服务流的商品。实物资产：提供消费服务流；金融资产，提供购买消费品的货币流。人们怎样持有储蓄池的过程被称作个人投资或资产配置。</a:t>
            </a:r>
            <a:endParaRPr lang="en-US" altLang="zh-CN" sz="2000" dirty="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2C16BD48-DFBE-4263-9472-67435EA9E17F}"/>
              </a:ext>
            </a:extLst>
          </p:cNvPr>
          <p:cNvSpPr txBox="1"/>
          <p:nvPr/>
        </p:nvSpPr>
        <p:spPr>
          <a:xfrm>
            <a:off x="539750" y="3252788"/>
            <a:ext cx="4594225" cy="1016000"/>
          </a:xfrm>
          <a:prstGeom prst="rect">
            <a:avLst/>
          </a:prstGeom>
          <a:noFill/>
        </p:spPr>
        <p:txBody>
          <a:bodyPr>
            <a:spAutoFit/>
          </a:bodyPr>
          <a:lstStyle/>
          <a:p>
            <a:pPr marL="449263" indent="-449263" algn="just" eaLnBrk="1" hangingPunct="1">
              <a:spcBef>
                <a:spcPct val="20000"/>
              </a:spcBef>
              <a:buClr>
                <a:srgbClr val="0101FF"/>
              </a:buClr>
              <a:buSzPct val="85000"/>
              <a:buFont typeface="Wingdings" panose="05000000000000000000" pitchFamily="2" charset="2"/>
              <a:buChar char="v"/>
              <a:defRPr/>
            </a:pPr>
            <a:r>
              <a:rPr lang="zh-CN" altLang="en-US" sz="2000" kern="0" dirty="0">
                <a:solidFill>
                  <a:srgbClr val="000000"/>
                </a:solidFill>
                <a:latin typeface="Times New Roman" pitchFamily="18" charset="0"/>
              </a:rPr>
              <a:t>人们可以借钱进行消费和投资。当人们借款时，负债（</a:t>
            </a:r>
            <a:r>
              <a:rPr lang="en-US" altLang="zh-CN" sz="2000" kern="0" dirty="0">
                <a:solidFill>
                  <a:srgbClr val="000000"/>
                </a:solidFill>
                <a:latin typeface="Times New Roman" pitchFamily="18" charset="0"/>
              </a:rPr>
              <a:t>Liability</a:t>
            </a:r>
            <a:r>
              <a:rPr lang="zh-CN" altLang="en-US" sz="2000" kern="0" dirty="0">
                <a:solidFill>
                  <a:srgbClr val="000000"/>
                </a:solidFill>
                <a:latin typeface="Times New Roman" pitchFamily="18" charset="0"/>
              </a:rPr>
              <a:t>）就发生了。净资产  </a:t>
            </a:r>
            <a:r>
              <a:rPr lang="en-US" altLang="zh-CN" sz="2000" kern="0" dirty="0">
                <a:solidFill>
                  <a:srgbClr val="000000"/>
                </a:solidFill>
                <a:latin typeface="Times New Roman" pitchFamily="18" charset="0"/>
              </a:rPr>
              <a:t>= </a:t>
            </a:r>
            <a:r>
              <a:rPr lang="zh-CN" altLang="en-US" sz="2000" kern="0" dirty="0">
                <a:solidFill>
                  <a:srgbClr val="000000"/>
                </a:solidFill>
                <a:latin typeface="Times New Roman" pitchFamily="18" charset="0"/>
              </a:rPr>
              <a:t>资产－负债。</a:t>
            </a:r>
          </a:p>
        </p:txBody>
      </p:sp>
      <p:sp>
        <p:nvSpPr>
          <p:cNvPr id="4" name="文本框 3">
            <a:extLst>
              <a:ext uri="{FF2B5EF4-FFF2-40B4-BE49-F238E27FC236}">
                <a16:creationId xmlns:a16="http://schemas.microsoft.com/office/drawing/2014/main" id="{AE4C6633-B127-4C38-A82D-CE8987E2381C}"/>
              </a:ext>
            </a:extLst>
          </p:cNvPr>
          <p:cNvSpPr txBox="1">
            <a:spLocks noChangeArrowheads="1"/>
          </p:cNvSpPr>
          <p:nvPr/>
        </p:nvSpPr>
        <p:spPr bwMode="auto">
          <a:xfrm>
            <a:off x="5795963" y="3573463"/>
            <a:ext cx="3024187" cy="2246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dirty="0">
                <a:latin typeface="Cambria Math" panose="02040503050406030204" pitchFamily="18" charset="0"/>
                <a:ea typeface="华文宋体" panose="02010600040101010101" pitchFamily="2" charset="-122"/>
              </a:rPr>
              <a:t>资产</a:t>
            </a:r>
            <a:endParaRPr lang="en-US" altLang="zh-CN" sz="2000" dirty="0">
              <a:latin typeface="Cambria Math" panose="02040503050406030204" pitchFamily="18" charset="0"/>
            </a:endParaRPr>
          </a:p>
          <a:p>
            <a:pPr>
              <a:spcBef>
                <a:spcPct val="0"/>
              </a:spcBef>
              <a:buClrTx/>
              <a:buSzTx/>
              <a:buFontTx/>
              <a:buNone/>
            </a:pPr>
            <a:r>
              <a:rPr lang="en-US" altLang="zh-CN" sz="2000" dirty="0">
                <a:latin typeface="Cambria Math" panose="02040503050406030204" pitchFamily="18" charset="0"/>
              </a:rPr>
              <a:t>     </a:t>
            </a:r>
            <a:r>
              <a:rPr lang="zh-CN" altLang="en-US" sz="2000" dirty="0">
                <a:latin typeface="Cambria Math" panose="02040503050406030204" pitchFamily="18" charset="0"/>
                <a:ea typeface="华文宋体" panose="02010600040101010101" pitchFamily="2" charset="-122"/>
              </a:rPr>
              <a:t>房屋              </a:t>
            </a:r>
            <a:r>
              <a:rPr lang="en-US" altLang="zh-CN" sz="2000" dirty="0">
                <a:latin typeface="Cambria Math" panose="02040503050406030204" pitchFamily="18" charset="0"/>
              </a:rPr>
              <a:t>10</a:t>
            </a:r>
            <a:r>
              <a:rPr lang="zh-CN" altLang="en-US" sz="2000" dirty="0">
                <a:latin typeface="Cambria Math" panose="02040503050406030204" pitchFamily="18" charset="0"/>
                <a:ea typeface="华文宋体" panose="02010600040101010101" pitchFamily="2" charset="-122"/>
              </a:rPr>
              <a:t>万元</a:t>
            </a:r>
            <a:endParaRPr lang="en-US" altLang="zh-CN" sz="2000" dirty="0">
              <a:latin typeface="Cambria Math" panose="02040503050406030204" pitchFamily="18" charset="0"/>
            </a:endParaRPr>
          </a:p>
          <a:p>
            <a:pPr>
              <a:spcBef>
                <a:spcPct val="0"/>
              </a:spcBef>
              <a:buClrTx/>
              <a:buSzTx/>
              <a:buFontTx/>
              <a:buNone/>
            </a:pPr>
            <a:r>
              <a:rPr lang="en-US" altLang="zh-CN" sz="2000" dirty="0">
                <a:latin typeface="Cambria Math" panose="02040503050406030204" pitchFamily="18" charset="0"/>
              </a:rPr>
              <a:t>     </a:t>
            </a:r>
            <a:r>
              <a:rPr lang="zh-CN" altLang="en-US" sz="2000" dirty="0">
                <a:latin typeface="Cambria Math" panose="02040503050406030204" pitchFamily="18" charset="0"/>
                <a:ea typeface="华文宋体" panose="02010600040101010101" pitchFamily="2" charset="-122"/>
              </a:rPr>
              <a:t>银行存款       </a:t>
            </a:r>
            <a:r>
              <a:rPr lang="en-US" altLang="zh-CN" sz="2000" dirty="0">
                <a:latin typeface="Cambria Math" panose="02040503050406030204" pitchFamily="18" charset="0"/>
              </a:rPr>
              <a:t>2</a:t>
            </a:r>
            <a:r>
              <a:rPr lang="zh-CN" altLang="en-US" sz="2000" dirty="0">
                <a:latin typeface="Cambria Math" panose="02040503050406030204" pitchFamily="18" charset="0"/>
                <a:ea typeface="华文宋体" panose="02010600040101010101" pitchFamily="2" charset="-122"/>
              </a:rPr>
              <a:t>万元</a:t>
            </a:r>
            <a:endParaRPr lang="en-US" altLang="zh-CN" sz="2000" dirty="0">
              <a:latin typeface="Cambria Math" panose="02040503050406030204" pitchFamily="18" charset="0"/>
            </a:endParaRPr>
          </a:p>
          <a:p>
            <a:pPr>
              <a:spcBef>
                <a:spcPct val="0"/>
              </a:spcBef>
              <a:buClrTx/>
              <a:buSzTx/>
              <a:buFontTx/>
              <a:buNone/>
            </a:pPr>
            <a:r>
              <a:rPr lang="zh-CN" altLang="en-US" sz="2000" dirty="0">
                <a:latin typeface="Cambria Math" panose="02040503050406030204" pitchFamily="18" charset="0"/>
                <a:ea typeface="华文宋体" panose="02010600040101010101" pitchFamily="2" charset="-122"/>
              </a:rPr>
              <a:t>负债</a:t>
            </a:r>
            <a:endParaRPr lang="en-US" altLang="zh-CN" sz="2000" dirty="0">
              <a:latin typeface="Cambria Math" panose="02040503050406030204" pitchFamily="18" charset="0"/>
            </a:endParaRPr>
          </a:p>
          <a:p>
            <a:pPr>
              <a:spcBef>
                <a:spcPct val="0"/>
              </a:spcBef>
              <a:buClrTx/>
              <a:buSzTx/>
              <a:buFontTx/>
              <a:buNone/>
            </a:pPr>
            <a:r>
              <a:rPr lang="en-US" altLang="zh-CN" sz="2000" dirty="0">
                <a:latin typeface="Cambria Math" panose="02040503050406030204" pitchFamily="18" charset="0"/>
              </a:rPr>
              <a:t>    </a:t>
            </a:r>
            <a:r>
              <a:rPr lang="zh-CN" altLang="en-US" sz="2000" dirty="0">
                <a:latin typeface="Cambria Math" panose="02040503050406030204" pitchFamily="18" charset="0"/>
                <a:ea typeface="华文宋体" panose="02010600040101010101" pitchFamily="2" charset="-122"/>
              </a:rPr>
              <a:t>银行房贷       </a:t>
            </a:r>
            <a:r>
              <a:rPr lang="en-US" altLang="zh-CN" sz="2000" dirty="0">
                <a:latin typeface="Cambria Math" panose="02040503050406030204" pitchFamily="18" charset="0"/>
              </a:rPr>
              <a:t>8</a:t>
            </a:r>
            <a:r>
              <a:rPr lang="zh-CN" altLang="en-US" sz="2000" dirty="0">
                <a:latin typeface="Cambria Math" panose="02040503050406030204" pitchFamily="18" charset="0"/>
                <a:ea typeface="华文宋体" panose="02010600040101010101" pitchFamily="2" charset="-122"/>
              </a:rPr>
              <a:t>万元</a:t>
            </a:r>
            <a:endParaRPr lang="en-US" altLang="zh-CN" sz="2000" dirty="0">
              <a:latin typeface="Cambria Math" panose="02040503050406030204" pitchFamily="18" charset="0"/>
            </a:endParaRPr>
          </a:p>
          <a:p>
            <a:pPr>
              <a:spcBef>
                <a:spcPct val="0"/>
              </a:spcBef>
              <a:buClrTx/>
              <a:buSzTx/>
              <a:buFontTx/>
              <a:buNone/>
            </a:pPr>
            <a:r>
              <a:rPr lang="en-US" altLang="zh-CN" sz="2000" dirty="0">
                <a:latin typeface="Cambria Math" panose="02040503050406030204" pitchFamily="18" charset="0"/>
              </a:rPr>
              <a:t>     </a:t>
            </a:r>
            <a:r>
              <a:rPr lang="zh-CN" altLang="en-US" sz="2000" dirty="0">
                <a:latin typeface="Cambria Math" panose="02040503050406030204" pitchFamily="18" charset="0"/>
                <a:ea typeface="华文宋体" panose="02010600040101010101" pitchFamily="2" charset="-122"/>
              </a:rPr>
              <a:t>信用卡          </a:t>
            </a:r>
            <a:r>
              <a:rPr lang="en-US" altLang="zh-CN" sz="2000" dirty="0">
                <a:latin typeface="Cambria Math" panose="02040503050406030204" pitchFamily="18" charset="0"/>
              </a:rPr>
              <a:t>0.5</a:t>
            </a:r>
            <a:r>
              <a:rPr lang="zh-CN" altLang="en-US" sz="2000" dirty="0">
                <a:latin typeface="Cambria Math" panose="02040503050406030204" pitchFamily="18" charset="0"/>
                <a:ea typeface="华文宋体" panose="02010600040101010101" pitchFamily="2" charset="-122"/>
              </a:rPr>
              <a:t>万元</a:t>
            </a:r>
            <a:endParaRPr lang="en-US" altLang="zh-CN" sz="2000" dirty="0">
              <a:latin typeface="Cambria Math" panose="02040503050406030204" pitchFamily="18" charset="0"/>
            </a:endParaRPr>
          </a:p>
          <a:p>
            <a:pPr>
              <a:spcBef>
                <a:spcPct val="0"/>
              </a:spcBef>
              <a:buClrTx/>
              <a:buSzTx/>
              <a:buFontTx/>
              <a:buNone/>
            </a:pPr>
            <a:r>
              <a:rPr lang="zh-CN" altLang="en-US" sz="2000" dirty="0">
                <a:latin typeface="Cambria Math" panose="02040503050406030204" pitchFamily="18" charset="0"/>
                <a:ea typeface="华文宋体" panose="02010600040101010101" pitchFamily="2" charset="-122"/>
              </a:rPr>
              <a:t>净资产               </a:t>
            </a:r>
            <a:r>
              <a:rPr lang="en-US" altLang="zh-CN" sz="2000" dirty="0">
                <a:latin typeface="Cambria Math" panose="02040503050406030204" pitchFamily="18" charset="0"/>
              </a:rPr>
              <a:t>3.5</a:t>
            </a:r>
            <a:r>
              <a:rPr lang="zh-CN" altLang="en-US" sz="2000" dirty="0">
                <a:latin typeface="Cambria Math" panose="02040503050406030204" pitchFamily="18" charset="0"/>
                <a:ea typeface="华文宋体" panose="02010600040101010101" pitchFamily="2" charset="-122"/>
              </a:rPr>
              <a:t>万元</a:t>
            </a:r>
            <a:r>
              <a:rPr lang="en-US" altLang="zh-CN" sz="2000" dirty="0">
                <a:latin typeface="Cambria Math" panose="02040503050406030204" pitchFamily="18" charset="0"/>
              </a:rPr>
              <a:t>           </a:t>
            </a:r>
            <a:r>
              <a:rPr lang="zh-CN" altLang="en-US" sz="2000" dirty="0">
                <a:latin typeface="Cambria Math" panose="02040503050406030204" pitchFamily="18" charset="0"/>
                <a:ea typeface="华文宋体" panose="02010600040101010101" pitchFamily="2" charset="-122"/>
              </a:rPr>
              <a:t> </a:t>
            </a:r>
          </a:p>
        </p:txBody>
      </p:sp>
      <p:sp>
        <p:nvSpPr>
          <p:cNvPr id="11" name="文本框 10">
            <a:extLst>
              <a:ext uri="{FF2B5EF4-FFF2-40B4-BE49-F238E27FC236}">
                <a16:creationId xmlns:a16="http://schemas.microsoft.com/office/drawing/2014/main" id="{DD5D3A44-A3E3-473D-AF6B-3DA012662614}"/>
              </a:ext>
            </a:extLst>
          </p:cNvPr>
          <p:cNvSpPr txBox="1"/>
          <p:nvPr/>
        </p:nvSpPr>
        <p:spPr>
          <a:xfrm>
            <a:off x="871538" y="4594225"/>
            <a:ext cx="4594225" cy="1323975"/>
          </a:xfrm>
          <a:prstGeom prst="rect">
            <a:avLst/>
          </a:prstGeom>
          <a:solidFill>
            <a:srgbClr val="00B0F0"/>
          </a:solidFill>
        </p:spPr>
        <p:txBody>
          <a:bodyPr>
            <a:spAutoFit/>
          </a:bodyPr>
          <a:lstStyle/>
          <a:p>
            <a:pPr marL="449263" indent="-449263" eaLnBrk="1" hangingPunct="1">
              <a:spcBef>
                <a:spcPct val="20000"/>
              </a:spcBef>
              <a:buClr>
                <a:srgbClr val="0101FF"/>
              </a:buClr>
              <a:buSzPct val="85000"/>
              <a:buFont typeface="Wingdings" panose="05000000000000000000" pitchFamily="2" charset="2"/>
              <a:buChar char="v"/>
              <a:defRPr/>
            </a:pPr>
            <a:r>
              <a:rPr lang="zh-CN" altLang="en-US" sz="2000" kern="0" dirty="0">
                <a:solidFill>
                  <a:srgbClr val="000000"/>
                </a:solidFill>
                <a:latin typeface="Times New Roman" pitchFamily="18" charset="0"/>
              </a:rPr>
              <a:t>注意：（</a:t>
            </a:r>
            <a:r>
              <a:rPr lang="en-US" altLang="zh-CN" sz="2000" kern="0" dirty="0">
                <a:solidFill>
                  <a:srgbClr val="000000"/>
                </a:solidFill>
                <a:latin typeface="Times New Roman" pitchFamily="18" charset="0"/>
              </a:rPr>
              <a:t>1</a:t>
            </a:r>
            <a:r>
              <a:rPr lang="zh-CN" altLang="en-US" sz="2000" kern="0" dirty="0">
                <a:solidFill>
                  <a:srgbClr val="000000"/>
                </a:solidFill>
                <a:latin typeface="Times New Roman" pitchFamily="18" charset="0"/>
              </a:rPr>
              <a:t>）家庭金融决策的目标是人生效用最大化；（</a:t>
            </a:r>
            <a:r>
              <a:rPr lang="en-US" altLang="zh-CN" sz="2000" kern="0" dirty="0">
                <a:solidFill>
                  <a:srgbClr val="000000"/>
                </a:solidFill>
                <a:latin typeface="Times New Roman" pitchFamily="18" charset="0"/>
              </a:rPr>
              <a:t>2</a:t>
            </a:r>
            <a:r>
              <a:rPr lang="zh-CN" altLang="en-US" sz="2000" kern="0" dirty="0">
                <a:solidFill>
                  <a:srgbClr val="000000"/>
                </a:solidFill>
                <a:latin typeface="Times New Roman" pitchFamily="18" charset="0"/>
              </a:rPr>
              <a:t>）社会的所有资源都属于家庭，因为他们拥有公司并纳税。</a:t>
            </a:r>
            <a:endParaRPr lang="en-US" altLang="zh-CN" sz="20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additive="base">
                                        <p:cTn id="7" dur="5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635">
                                            <p:txEl>
                                              <p:pRg st="1" end="1"/>
                                            </p:txEl>
                                          </p:spTgt>
                                        </p:tgtEl>
                                        <p:attrNameLst>
                                          <p:attrName>style.visibility</p:attrName>
                                        </p:attrNameLst>
                                      </p:cBhvr>
                                      <p:to>
                                        <p:strVal val="visible"/>
                                      </p:to>
                                    </p:set>
                                    <p:anim calcmode="lin" valueType="num">
                                      <p:cBhvr additive="base">
                                        <p:cTn id="13" dur="500" fill="hold"/>
                                        <p:tgtEl>
                                          <p:spTgt spid="696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P spid="7" grpId="0"/>
      <p:bldP spid="4"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59B5F-9875-96BE-9125-B279041C628B}"/>
              </a:ext>
            </a:extLst>
          </p:cNvPr>
          <p:cNvSpPr>
            <a:spLocks noGrp="1"/>
          </p:cNvSpPr>
          <p:nvPr>
            <p:ph type="title"/>
          </p:nvPr>
        </p:nvSpPr>
        <p:spPr>
          <a:xfrm>
            <a:off x="457200" y="615560"/>
            <a:ext cx="8229600" cy="941232"/>
          </a:xfrm>
        </p:spPr>
        <p:txBody>
          <a:bodyPr/>
          <a:lstStyle/>
          <a:p>
            <a:r>
              <a:rPr lang="zh-CN" altLang="en-US" dirty="0">
                <a:latin typeface="宋体" panose="02010600030101010101" pitchFamily="2" charset="-122"/>
                <a:ea typeface="宋体" panose="02010600030101010101" pitchFamily="2" charset="-122"/>
              </a:rPr>
              <a:t>附：融资决策：助学贷款案例</a:t>
            </a:r>
            <a:br>
              <a:rPr lang="zh-CN" altLang="en-US" dirty="0">
                <a:latin typeface="宋体" panose="02010600030101010101" pitchFamily="2" charset="-122"/>
                <a:ea typeface="宋体" panose="02010600030101010101" pitchFamily="2" charset="-122"/>
              </a:rPr>
            </a:br>
            <a:endParaRPr lang="zh-CN" altLang="en-US" dirty="0"/>
          </a:p>
        </p:txBody>
      </p:sp>
      <p:sp>
        <p:nvSpPr>
          <p:cNvPr id="3" name="内容占位符 2">
            <a:extLst>
              <a:ext uri="{FF2B5EF4-FFF2-40B4-BE49-F238E27FC236}">
                <a16:creationId xmlns:a16="http://schemas.microsoft.com/office/drawing/2014/main" id="{701CB981-A1A0-62AB-8833-0D68DD4B9EC5}"/>
              </a:ext>
            </a:extLst>
          </p:cNvPr>
          <p:cNvSpPr>
            <a:spLocks noGrp="1"/>
          </p:cNvSpPr>
          <p:nvPr>
            <p:ph idx="1"/>
          </p:nvPr>
        </p:nvSpPr>
        <p:spPr>
          <a:xfrm>
            <a:off x="437007" y="1556792"/>
            <a:ext cx="8134672" cy="4685648"/>
          </a:xfrm>
        </p:spPr>
        <p:txBody>
          <a:bodyPr/>
          <a:lstStyle/>
          <a:p>
            <a:r>
              <a:rPr lang="zh-CN" altLang="en-US" sz="2400" b="1" dirty="0">
                <a:solidFill>
                  <a:srgbClr val="00B050"/>
                </a:solidFill>
                <a:latin typeface="宋体" panose="02010600030101010101" pitchFamily="2" charset="-122"/>
                <a:ea typeface="宋体" panose="02010600030101010101" pitchFamily="2" charset="-122"/>
              </a:rPr>
              <a:t>国家助学贷款额度提高</a:t>
            </a:r>
            <a:r>
              <a:rPr lang="en-US" altLang="zh-CN" sz="2400" b="1" dirty="0">
                <a:solidFill>
                  <a:srgbClr val="00B050"/>
                </a:solidFill>
                <a:latin typeface="宋体" panose="02010600030101010101" pitchFamily="2" charset="-122"/>
                <a:ea typeface="宋体" panose="02010600030101010101" pitchFamily="2" charset="-122"/>
              </a:rPr>
              <a:t>4000</a:t>
            </a:r>
            <a:r>
              <a:rPr lang="zh-CN" altLang="en-US" sz="2400" b="1" dirty="0">
                <a:solidFill>
                  <a:srgbClr val="00B050"/>
                </a:solidFill>
                <a:latin typeface="宋体" panose="02010600030101010101" pitchFamily="2" charset="-122"/>
                <a:ea typeface="宋体" panose="02010600030101010101" pitchFamily="2" charset="-122"/>
              </a:rPr>
              <a:t>元</a:t>
            </a:r>
            <a:endParaRPr lang="en-US" altLang="zh-CN" sz="2400" b="1" dirty="0">
              <a:solidFill>
                <a:srgbClr val="00B050"/>
              </a:solidFill>
              <a:latin typeface="宋体" panose="02010600030101010101" pitchFamily="2" charset="-122"/>
              <a:ea typeface="宋体" panose="02010600030101010101" pitchFamily="2" charset="-122"/>
            </a:endParaRPr>
          </a:p>
          <a:p>
            <a:pPr lvl="1"/>
            <a:r>
              <a:rPr lang="en-US" altLang="zh-CN" sz="1600" b="1" dirty="0">
                <a:solidFill>
                  <a:srgbClr val="00B050"/>
                </a:solidFill>
                <a:latin typeface="宋体" panose="02010600030101010101" pitchFamily="2" charset="-122"/>
                <a:ea typeface="宋体" panose="02010600030101010101" pitchFamily="2" charset="-122"/>
              </a:rPr>
              <a:t>2023-09-18 </a:t>
            </a:r>
            <a:r>
              <a:rPr lang="zh-CN" altLang="en-US" sz="1600" b="1" dirty="0">
                <a:solidFill>
                  <a:srgbClr val="00B050"/>
                </a:solidFill>
                <a:latin typeface="宋体" panose="02010600030101010101" pitchFamily="2" charset="-122"/>
                <a:ea typeface="宋体" panose="02010600030101010101" pitchFamily="2" charset="-122"/>
              </a:rPr>
              <a:t>光明日报</a:t>
            </a:r>
            <a:endParaRPr lang="en-US" altLang="zh-CN" sz="1600" b="1" dirty="0">
              <a:solidFill>
                <a:srgbClr val="00B050"/>
              </a:solidFill>
              <a:latin typeface="宋体" panose="02010600030101010101" pitchFamily="2" charset="-122"/>
              <a:ea typeface="宋体" panose="02010600030101010101" pitchFamily="2" charset="-122"/>
            </a:endParaRPr>
          </a:p>
          <a:p>
            <a:pPr lvl="1"/>
            <a:r>
              <a:rPr lang="en-US" altLang="zh-CN" sz="1600" b="1" dirty="0">
                <a:solidFill>
                  <a:srgbClr val="00B050"/>
                </a:solidFill>
                <a:latin typeface="宋体" panose="02010600030101010101" pitchFamily="2" charset="-122"/>
                <a:ea typeface="宋体" panose="02010600030101010101" pitchFamily="2" charset="-122"/>
              </a:rPr>
              <a:t>●</a:t>
            </a:r>
            <a:r>
              <a:rPr lang="zh-CN" altLang="en-US" sz="1600" b="1" dirty="0">
                <a:solidFill>
                  <a:srgbClr val="00B050"/>
                </a:solidFill>
                <a:latin typeface="宋体" panose="02010600030101010101" pitchFamily="2" charset="-122"/>
                <a:ea typeface="宋体" panose="02010600030101010101" pitchFamily="2" charset="-122"/>
              </a:rPr>
              <a:t>全日制普通本专科学生每人每年由不超过</a:t>
            </a:r>
            <a:r>
              <a:rPr lang="en-US" altLang="zh-CN" sz="1600" b="1" dirty="0">
                <a:solidFill>
                  <a:srgbClr val="00B050"/>
                </a:solidFill>
                <a:latin typeface="宋体" panose="02010600030101010101" pitchFamily="2" charset="-122"/>
                <a:ea typeface="宋体" panose="02010600030101010101" pitchFamily="2" charset="-122"/>
              </a:rPr>
              <a:t>12000</a:t>
            </a:r>
            <a:r>
              <a:rPr lang="zh-CN" altLang="en-US" sz="1600" b="1" dirty="0">
                <a:solidFill>
                  <a:srgbClr val="00B050"/>
                </a:solidFill>
                <a:latin typeface="宋体" panose="02010600030101010101" pitchFamily="2" charset="-122"/>
                <a:ea typeface="宋体" panose="02010600030101010101" pitchFamily="2" charset="-122"/>
              </a:rPr>
              <a:t>元提高至不超过</a:t>
            </a:r>
            <a:r>
              <a:rPr lang="en-US" altLang="zh-CN" sz="1600" b="1" dirty="0">
                <a:solidFill>
                  <a:srgbClr val="00B050"/>
                </a:solidFill>
                <a:latin typeface="宋体" panose="02010600030101010101" pitchFamily="2" charset="-122"/>
                <a:ea typeface="宋体" panose="02010600030101010101" pitchFamily="2" charset="-122"/>
              </a:rPr>
              <a:t>16000</a:t>
            </a:r>
            <a:r>
              <a:rPr lang="zh-CN" altLang="en-US" sz="1600" b="1" dirty="0">
                <a:solidFill>
                  <a:srgbClr val="00B050"/>
                </a:solidFill>
                <a:latin typeface="宋体" panose="02010600030101010101" pitchFamily="2" charset="-122"/>
                <a:ea typeface="宋体" panose="02010600030101010101" pitchFamily="2" charset="-122"/>
              </a:rPr>
              <a:t>元</a:t>
            </a:r>
          </a:p>
          <a:p>
            <a:pPr lvl="1"/>
            <a:r>
              <a:rPr lang="zh-CN" altLang="en-US" sz="1600" b="1" dirty="0">
                <a:solidFill>
                  <a:srgbClr val="00B050"/>
                </a:solidFill>
                <a:latin typeface="宋体" panose="02010600030101010101" pitchFamily="2" charset="-122"/>
                <a:ea typeface="宋体" panose="02010600030101010101" pitchFamily="2" charset="-122"/>
              </a:rPr>
              <a:t>●全日制研究生每人每年由不超过</a:t>
            </a:r>
            <a:r>
              <a:rPr lang="en-US" altLang="zh-CN" sz="1600" b="1" dirty="0">
                <a:solidFill>
                  <a:srgbClr val="00B050"/>
                </a:solidFill>
                <a:latin typeface="宋体" panose="02010600030101010101" pitchFamily="2" charset="-122"/>
                <a:ea typeface="宋体" panose="02010600030101010101" pitchFamily="2" charset="-122"/>
              </a:rPr>
              <a:t>16000</a:t>
            </a:r>
            <a:r>
              <a:rPr lang="zh-CN" altLang="en-US" sz="1600" b="1" dirty="0">
                <a:solidFill>
                  <a:srgbClr val="00B050"/>
                </a:solidFill>
                <a:latin typeface="宋体" panose="02010600030101010101" pitchFamily="2" charset="-122"/>
                <a:ea typeface="宋体" panose="02010600030101010101" pitchFamily="2" charset="-122"/>
              </a:rPr>
              <a:t>元提高至不超过</a:t>
            </a:r>
            <a:r>
              <a:rPr lang="en-US" altLang="zh-CN" sz="1600" b="1" dirty="0">
                <a:solidFill>
                  <a:srgbClr val="00B050"/>
                </a:solidFill>
                <a:latin typeface="宋体" panose="02010600030101010101" pitchFamily="2" charset="-122"/>
                <a:ea typeface="宋体" panose="02010600030101010101" pitchFamily="2" charset="-122"/>
              </a:rPr>
              <a:t>20000</a:t>
            </a:r>
            <a:r>
              <a:rPr lang="zh-CN" altLang="en-US" sz="1600" b="1" dirty="0">
                <a:solidFill>
                  <a:srgbClr val="00B050"/>
                </a:solidFill>
                <a:latin typeface="宋体" panose="02010600030101010101" pitchFamily="2" charset="-122"/>
                <a:ea typeface="宋体" panose="02010600030101010101" pitchFamily="2" charset="-122"/>
              </a:rPr>
              <a:t>元</a:t>
            </a:r>
            <a:endParaRPr lang="en-US" altLang="zh-CN" sz="1600" b="1" dirty="0">
              <a:solidFill>
                <a:srgbClr val="00B050"/>
              </a:solidFill>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教育部、财政部、中国人民银行、金融监管总局近日印发通知：自</a:t>
            </a:r>
            <a:r>
              <a:rPr lang="en-US" altLang="zh-CN" sz="2000" dirty="0">
                <a:latin typeface="宋体" panose="02010600030101010101" pitchFamily="2" charset="-122"/>
                <a:ea typeface="宋体" panose="02010600030101010101" pitchFamily="2" charset="-122"/>
              </a:rPr>
              <a:t>2023</a:t>
            </a:r>
            <a:r>
              <a:rPr lang="zh-CN" altLang="en-US" sz="2000" dirty="0">
                <a:latin typeface="宋体" panose="02010600030101010101" pitchFamily="2" charset="-122"/>
                <a:ea typeface="宋体" panose="02010600030101010101" pitchFamily="2" charset="-122"/>
              </a:rPr>
              <a:t>年秋季学期起，全日制普通本专科学生（含第二学士学位、高职学生、预科生）每人每年申请贷款额度由不超过</a:t>
            </a:r>
            <a:r>
              <a:rPr lang="en-US" altLang="zh-CN" sz="2000" dirty="0">
                <a:latin typeface="宋体" panose="02010600030101010101" pitchFamily="2" charset="-122"/>
                <a:ea typeface="宋体" panose="02010600030101010101" pitchFamily="2" charset="-122"/>
              </a:rPr>
              <a:t>12000</a:t>
            </a:r>
            <a:r>
              <a:rPr lang="zh-CN" altLang="en-US" sz="2000" dirty="0">
                <a:latin typeface="宋体" panose="02010600030101010101" pitchFamily="2" charset="-122"/>
                <a:ea typeface="宋体" panose="02010600030101010101" pitchFamily="2" charset="-122"/>
              </a:rPr>
              <a:t>元提高至不超过</a:t>
            </a:r>
            <a:r>
              <a:rPr lang="en-US" altLang="zh-CN" sz="2000" dirty="0">
                <a:latin typeface="宋体" panose="02010600030101010101" pitchFamily="2" charset="-122"/>
                <a:ea typeface="宋体" panose="02010600030101010101" pitchFamily="2" charset="-122"/>
              </a:rPr>
              <a:t>16000</a:t>
            </a:r>
            <a:r>
              <a:rPr lang="zh-CN" altLang="en-US" sz="2000" dirty="0">
                <a:latin typeface="宋体" panose="02010600030101010101" pitchFamily="2" charset="-122"/>
                <a:ea typeface="宋体" panose="02010600030101010101" pitchFamily="2" charset="-122"/>
              </a:rPr>
              <a:t>元；全日制研究生每人每年申请贷款额度由不超过</a:t>
            </a:r>
            <a:r>
              <a:rPr lang="en-US" altLang="zh-CN" sz="2000" dirty="0">
                <a:latin typeface="宋体" panose="02010600030101010101" pitchFamily="2" charset="-122"/>
                <a:ea typeface="宋体" panose="02010600030101010101" pitchFamily="2" charset="-122"/>
              </a:rPr>
              <a:t>16000</a:t>
            </a:r>
            <a:r>
              <a:rPr lang="zh-CN" altLang="en-US" sz="2000" dirty="0">
                <a:latin typeface="宋体" panose="02010600030101010101" pitchFamily="2" charset="-122"/>
                <a:ea typeface="宋体" panose="02010600030101010101" pitchFamily="2" charset="-122"/>
              </a:rPr>
              <a:t>元提高至不超过</a:t>
            </a:r>
            <a:r>
              <a:rPr lang="en-US" altLang="zh-CN" sz="2000" dirty="0">
                <a:latin typeface="宋体" panose="02010600030101010101" pitchFamily="2" charset="-122"/>
                <a:ea typeface="宋体" panose="02010600030101010101" pitchFamily="2" charset="-122"/>
              </a:rPr>
              <a:t>20000</a:t>
            </a:r>
            <a:r>
              <a:rPr lang="zh-CN" altLang="en-US" sz="2000" dirty="0">
                <a:latin typeface="宋体" panose="02010600030101010101" pitchFamily="2" charset="-122"/>
                <a:ea typeface="宋体" panose="02010600030101010101" pitchFamily="2" charset="-122"/>
              </a:rPr>
              <a:t>元。</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通知要求，国家助学贷款利率由同期同档次贷款市场报价利率（以下简称“</a:t>
            </a:r>
            <a:r>
              <a:rPr lang="en-US" altLang="zh-CN" sz="2000" dirty="0">
                <a:latin typeface="宋体" panose="02010600030101010101" pitchFamily="2" charset="-122"/>
                <a:ea typeface="宋体" panose="02010600030101010101" pitchFamily="2" charset="-122"/>
              </a:rPr>
              <a:t>LPR”</a:t>
            </a:r>
            <a:r>
              <a:rPr lang="zh-CN" altLang="en-US" sz="2000" dirty="0">
                <a:latin typeface="宋体" panose="02010600030101010101" pitchFamily="2" charset="-122"/>
                <a:ea typeface="宋体" panose="02010600030101010101" pitchFamily="2" charset="-122"/>
              </a:rPr>
              <a:t>）减</a:t>
            </a:r>
            <a:r>
              <a:rPr lang="en-US" altLang="zh-CN" sz="2000" dirty="0">
                <a:latin typeface="宋体" panose="02010600030101010101" pitchFamily="2" charset="-122"/>
                <a:ea typeface="宋体" panose="02010600030101010101" pitchFamily="2" charset="-122"/>
              </a:rPr>
              <a:t>30</a:t>
            </a:r>
            <a:r>
              <a:rPr lang="zh-CN" altLang="en-US" sz="2000" dirty="0">
                <a:latin typeface="宋体" panose="02010600030101010101" pitchFamily="2" charset="-122"/>
                <a:ea typeface="宋体" panose="02010600030101010101" pitchFamily="2" charset="-122"/>
              </a:rPr>
              <a:t>个基点，调整为同期同档次</a:t>
            </a:r>
            <a:r>
              <a:rPr lang="en-US" altLang="zh-CN" sz="2000" dirty="0">
                <a:latin typeface="宋体" panose="02010600030101010101" pitchFamily="2" charset="-122"/>
                <a:ea typeface="宋体" panose="02010600030101010101" pitchFamily="2" charset="-122"/>
              </a:rPr>
              <a:t>LPR</a:t>
            </a:r>
            <a:r>
              <a:rPr lang="zh-CN" altLang="en-US" sz="2000" dirty="0">
                <a:latin typeface="宋体" panose="02010600030101010101" pitchFamily="2" charset="-122"/>
                <a:ea typeface="宋体" panose="02010600030101010101" pitchFamily="2" charset="-122"/>
              </a:rPr>
              <a:t>减</a:t>
            </a:r>
            <a:r>
              <a:rPr lang="en-US" altLang="zh-CN" sz="2000" dirty="0">
                <a:latin typeface="宋体" panose="02010600030101010101" pitchFamily="2" charset="-122"/>
                <a:ea typeface="宋体" panose="02010600030101010101" pitchFamily="2" charset="-122"/>
              </a:rPr>
              <a:t>60</a:t>
            </a:r>
            <a:r>
              <a:rPr lang="zh-CN" altLang="en-US" sz="2000" dirty="0">
                <a:latin typeface="宋体" panose="02010600030101010101" pitchFamily="2" charset="-122"/>
                <a:ea typeface="宋体" panose="02010600030101010101" pitchFamily="2" charset="-122"/>
              </a:rPr>
              <a:t>个基点。对此前已签订的参考</a:t>
            </a:r>
            <a:r>
              <a:rPr lang="en-US" altLang="zh-CN" sz="2000" dirty="0">
                <a:latin typeface="宋体" panose="02010600030101010101" pitchFamily="2" charset="-122"/>
                <a:ea typeface="宋体" panose="02010600030101010101" pitchFamily="2" charset="-122"/>
              </a:rPr>
              <a:t>LPR</a:t>
            </a:r>
            <a:r>
              <a:rPr lang="zh-CN" altLang="en-US" sz="2000" dirty="0">
                <a:latin typeface="宋体" panose="02010600030101010101" pitchFamily="2" charset="-122"/>
                <a:ea typeface="宋体" panose="02010600030101010101" pitchFamily="2" charset="-122"/>
              </a:rPr>
              <a:t>的浮动利率国家助学贷款合同，承办银行可与贷款学生协商，将原合同利率调整为同期同档次</a:t>
            </a:r>
            <a:r>
              <a:rPr lang="en-US" altLang="zh-CN" sz="2000" dirty="0">
                <a:latin typeface="宋体" panose="02010600030101010101" pitchFamily="2" charset="-122"/>
                <a:ea typeface="宋体" panose="02010600030101010101" pitchFamily="2" charset="-122"/>
              </a:rPr>
              <a:t>LPR</a:t>
            </a:r>
            <a:r>
              <a:rPr lang="zh-CN" altLang="en-US" sz="2000" dirty="0">
                <a:latin typeface="宋体" panose="02010600030101010101" pitchFamily="2" charset="-122"/>
                <a:ea typeface="宋体" panose="02010600030101010101" pitchFamily="2" charset="-122"/>
              </a:rPr>
              <a:t>减</a:t>
            </a:r>
            <a:r>
              <a:rPr lang="en-US" altLang="zh-CN" sz="2000" dirty="0">
                <a:latin typeface="宋体" panose="02010600030101010101" pitchFamily="2" charset="-122"/>
                <a:ea typeface="宋体" panose="02010600030101010101" pitchFamily="2" charset="-122"/>
              </a:rPr>
              <a:t>60</a:t>
            </a:r>
            <a:r>
              <a:rPr lang="zh-CN" altLang="en-US" sz="2000" dirty="0">
                <a:latin typeface="宋体" panose="02010600030101010101" pitchFamily="2" charset="-122"/>
                <a:ea typeface="宋体" panose="02010600030101010101" pitchFamily="2" charset="-122"/>
              </a:rPr>
              <a:t>个基点。</a:t>
            </a:r>
          </a:p>
        </p:txBody>
      </p:sp>
    </p:spTree>
    <p:extLst>
      <p:ext uri="{BB962C8B-B14F-4D97-AF65-F5344CB8AC3E}">
        <p14:creationId xmlns:p14="http://schemas.microsoft.com/office/powerpoint/2010/main" val="1381853415"/>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B4CCFDC3-1CD9-4DA6-8055-C748B7518019}"/>
              </a:ext>
            </a:extLst>
          </p:cNvPr>
          <p:cNvSpPr>
            <a:spLocks noGrp="1" noChangeArrowheads="1"/>
          </p:cNvSpPr>
          <p:nvPr>
            <p:ph type="title"/>
          </p:nvPr>
        </p:nvSpPr>
        <p:spPr bwMode="auto">
          <a:xfrm>
            <a:off x="539750" y="404813"/>
            <a:ext cx="7772400" cy="685800"/>
          </a:xfrm>
          <a:ln>
            <a:miter lim="800000"/>
            <a:headEnd/>
            <a:tailEnd/>
          </a:ln>
        </p:spPr>
        <p:txBody>
          <a:bodyPr vert="horz" wrap="square" lIns="91440" tIns="45720" rIns="91440" bIns="45720" numCol="1" anchor="t" anchorCtr="0" compatLnSpc="1">
            <a:prstTxWarp prst="textNoShape">
              <a:avLst/>
            </a:prstTxWarp>
          </a:bodyPr>
          <a:lstStyle/>
          <a:p>
            <a:pPr>
              <a:defRPr/>
            </a:pPr>
            <a:r>
              <a:rPr lang="zh-CN" altLang="en-US" sz="4000" dirty="0">
                <a:solidFill>
                  <a:schemeClr val="tx1"/>
                </a:solidFill>
                <a:effectLst>
                  <a:outerShdw blurRad="38100" dist="38100" dir="2700000" algn="tl">
                    <a:srgbClr val="C0C0C0"/>
                  </a:outerShdw>
                </a:effectLst>
                <a:ea typeface="宋体" panose="02010600030101010101" pitchFamily="2" charset="-122"/>
              </a:rPr>
              <a:t>企业金融活动与决策</a:t>
            </a:r>
            <a:endParaRPr lang="en-AU" altLang="zh-CN" sz="4000" dirty="0">
              <a:solidFill>
                <a:schemeClr val="tx1"/>
              </a:solidFill>
              <a:effectLst>
                <a:outerShdw blurRad="38100" dist="38100" dir="2700000" algn="tl">
                  <a:srgbClr val="C0C0C0"/>
                </a:outerShdw>
              </a:effectLst>
              <a:ea typeface="宋体" panose="02010600030101010101" pitchFamily="2" charset="-122"/>
            </a:endParaRPr>
          </a:p>
        </p:txBody>
      </p:sp>
      <p:sp>
        <p:nvSpPr>
          <p:cNvPr id="130051" name="Rectangle 3">
            <a:extLst>
              <a:ext uri="{FF2B5EF4-FFF2-40B4-BE49-F238E27FC236}">
                <a16:creationId xmlns:a16="http://schemas.microsoft.com/office/drawing/2014/main" id="{5764D2F3-8D90-4BD7-9383-33BBA0451755}"/>
              </a:ext>
            </a:extLst>
          </p:cNvPr>
          <p:cNvSpPr>
            <a:spLocks noGrp="1" noChangeArrowheads="1"/>
          </p:cNvSpPr>
          <p:nvPr>
            <p:ph idx="1"/>
          </p:nvPr>
        </p:nvSpPr>
        <p:spPr>
          <a:xfrm>
            <a:off x="576066" y="1212850"/>
            <a:ext cx="8004175" cy="3981450"/>
          </a:xfrm>
        </p:spPr>
        <p:txBody>
          <a:bodyPr/>
          <a:lstStyle/>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战略规划（</a:t>
            </a:r>
            <a:r>
              <a:rPr lang="en-AU" altLang="zh-CN" sz="2000" dirty="0">
                <a:latin typeface="华文宋体" panose="02010600040101010101" pitchFamily="2" charset="-122"/>
                <a:ea typeface="华文宋体" panose="02010600040101010101" pitchFamily="2" charset="-122"/>
              </a:rPr>
              <a:t> Strategic planning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r>
              <a:rPr lang="zh-CN" altLang="en-US"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：确定做什么业务。</a:t>
            </a:r>
            <a:endPar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资本预算决策（</a:t>
            </a:r>
            <a:r>
              <a:rPr lang="en-AU" altLang="zh-CN" sz="2000" dirty="0">
                <a:latin typeface="华文宋体" panose="02010600040101010101" pitchFamily="2" charset="-122"/>
                <a:ea typeface="华文宋体" panose="02010600040101010101" pitchFamily="2" charset="-122"/>
              </a:rPr>
              <a:t> Capital budget decisions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r>
              <a:rPr lang="zh-CN" altLang="en-US"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：项目提出、评估、决定及实施过程。</a:t>
            </a:r>
            <a:r>
              <a:rPr lang="en-US" altLang="zh-CN" sz="1800" dirty="0">
                <a:effectLst>
                  <a:outerShdw blurRad="38100" dist="38100" dir="2700000" algn="tl">
                    <a:srgbClr val="C0C0C0"/>
                  </a:outerShdw>
                </a:effectLst>
                <a:latin typeface="华文宋体" panose="02010600040101010101" pitchFamily="2" charset="-122"/>
                <a:ea typeface="华文宋体" panose="02010600040101010101" pitchFamily="2" charset="-122"/>
              </a:rPr>
              <a:t>CR929</a:t>
            </a:r>
            <a:r>
              <a:rPr lang="zh-CN" altLang="en-US" sz="1800" dirty="0">
                <a:effectLst>
                  <a:outerShdw blurRad="38100" dist="38100" dir="2700000" algn="tl">
                    <a:srgbClr val="C0C0C0"/>
                  </a:outerShdw>
                </a:effectLst>
                <a:latin typeface="华文宋体" panose="02010600040101010101" pitchFamily="2" charset="-122"/>
                <a:ea typeface="华文宋体" panose="02010600040101010101" pitchFamily="2" charset="-122"/>
              </a:rPr>
              <a:t>宽体客机。</a:t>
            </a:r>
            <a:endParaRPr lang="zh-CN" altLang="en-AU" sz="18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融资决策（</a:t>
            </a:r>
            <a:r>
              <a:rPr lang="en-AU" altLang="zh-CN"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 Financing  decision</a:t>
            </a:r>
            <a:r>
              <a:rPr lang="en-AU" altLang="zh-CN" sz="2000" dirty="0">
                <a:latin typeface="华文宋体" panose="02010600040101010101" pitchFamily="2" charset="-122"/>
                <a:ea typeface="华文宋体" panose="02010600040101010101" pitchFamily="2" charset="-122"/>
              </a:rPr>
              <a:t>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r>
              <a:rPr lang="zh-CN" altLang="en-US"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：资本结构和融资工具。</a:t>
            </a:r>
            <a:endPar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股利决策（</a:t>
            </a:r>
            <a:r>
              <a:rPr lang="en-AU" altLang="zh-CN" sz="2000" dirty="0">
                <a:latin typeface="华文宋体" panose="02010600040101010101" pitchFamily="2" charset="-122"/>
                <a:ea typeface="华文宋体" panose="02010600040101010101" pitchFamily="2" charset="-122"/>
              </a:rPr>
              <a:t> Dividend decision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r>
              <a:rPr lang="zh-CN" altLang="en-US"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：融资决策的一部分。</a:t>
            </a:r>
            <a:endPar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营运资本管理（</a:t>
            </a:r>
            <a:r>
              <a:rPr lang="en-AU" altLang="zh-CN"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 Working capital management decision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r>
              <a:rPr lang="zh-CN" altLang="en-US"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：保持现金流流入与支出的匹配。</a:t>
            </a:r>
            <a:endPar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风险管理决策（</a:t>
            </a:r>
            <a:r>
              <a:rPr lang="en-AU" altLang="zh-CN" sz="2000" dirty="0">
                <a:latin typeface="华文宋体" panose="02010600040101010101" pitchFamily="2" charset="-122"/>
                <a:ea typeface="华文宋体" panose="02010600040101010101" pitchFamily="2" charset="-122"/>
              </a:rPr>
              <a:t> Risk-management Decision </a:t>
            </a:r>
            <a:r>
              <a:rPr lang="zh-CN" altLang="en-AU" sz="2000" dirty="0">
                <a:effectLst>
                  <a:outerShdw blurRad="38100" dist="38100" dir="2700000" algn="tl">
                    <a:srgbClr val="C0C0C0"/>
                  </a:outerShdw>
                </a:effectLst>
                <a:latin typeface="华文宋体" panose="02010600040101010101" pitchFamily="2" charset="-122"/>
                <a:ea typeface="华文宋体" panose="02010600040101010101" pitchFamily="2" charset="-122"/>
              </a:rPr>
              <a:t>）</a:t>
            </a:r>
            <a:endParaRPr lang="en-US" altLang="zh-CN" sz="20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p:txBody>
      </p:sp>
      <p:sp>
        <p:nvSpPr>
          <p:cNvPr id="55300" name="文本框 1">
            <a:extLst>
              <a:ext uri="{FF2B5EF4-FFF2-40B4-BE49-F238E27FC236}">
                <a16:creationId xmlns:a16="http://schemas.microsoft.com/office/drawing/2014/main" id="{027A475C-8CD2-498F-9CC3-980A5ECE7769}"/>
              </a:ext>
            </a:extLst>
          </p:cNvPr>
          <p:cNvSpPr txBox="1">
            <a:spLocks noChangeArrowheads="1"/>
          </p:cNvSpPr>
          <p:nvPr/>
        </p:nvSpPr>
        <p:spPr bwMode="auto">
          <a:xfrm>
            <a:off x="990600" y="5316538"/>
            <a:ext cx="7162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Tx/>
              <a:buNone/>
            </a:pPr>
            <a:r>
              <a:rPr lang="zh-CN" altLang="en-US" sz="2400" dirty="0">
                <a:latin typeface="ZapfDingbats"/>
              </a:rPr>
              <a:t>分享：你的企业或所在企业面临哪些金融决策？当初的决定基于什么考虑？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additive="base">
                                        <p:cTn id="7" dur="500" fill="hold"/>
                                        <p:tgtEl>
                                          <p:spTgt spid="130050"/>
                                        </p:tgtEl>
                                        <p:attrNameLst>
                                          <p:attrName>ppt_x</p:attrName>
                                        </p:attrNameLst>
                                      </p:cBhvr>
                                      <p:tavLst>
                                        <p:tav tm="0">
                                          <p:val>
                                            <p:strVal val="#ppt_x"/>
                                          </p:val>
                                        </p:tav>
                                        <p:tav tm="100000">
                                          <p:val>
                                            <p:strVal val="#ppt_x"/>
                                          </p:val>
                                        </p:tav>
                                      </p:tavLst>
                                    </p:anim>
                                    <p:anim calcmode="lin" valueType="num">
                                      <p:cBhvr additive="base">
                                        <p:cTn id="8" dur="500" fill="hold"/>
                                        <p:tgtEl>
                                          <p:spTgt spid="130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0051">
                                            <p:txEl>
                                              <p:pRg st="0" end="0"/>
                                            </p:txEl>
                                          </p:spTgt>
                                        </p:tgtEl>
                                        <p:attrNameLst>
                                          <p:attrName>style.visibility</p:attrName>
                                        </p:attrNameLst>
                                      </p:cBhvr>
                                      <p:to>
                                        <p:strVal val="visible"/>
                                      </p:to>
                                    </p:set>
                                    <p:anim calcmode="lin" valueType="num">
                                      <p:cBhvr additive="base">
                                        <p:cTn id="11" dur="500" fill="hold"/>
                                        <p:tgtEl>
                                          <p:spTgt spid="1300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0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 calcmode="lin" valueType="num">
                                      <p:cBhvr additive="base">
                                        <p:cTn id="17" dur="500" fill="hold"/>
                                        <p:tgtEl>
                                          <p:spTgt spid="13005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0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0051">
                                            <p:txEl>
                                              <p:pRg st="2" end="2"/>
                                            </p:txEl>
                                          </p:spTgt>
                                        </p:tgtEl>
                                        <p:attrNameLst>
                                          <p:attrName>style.visibility</p:attrName>
                                        </p:attrNameLst>
                                      </p:cBhvr>
                                      <p:to>
                                        <p:strVal val="visible"/>
                                      </p:to>
                                    </p:set>
                                    <p:anim calcmode="lin" valueType="num">
                                      <p:cBhvr additive="base">
                                        <p:cTn id="23" dur="500" fill="hold"/>
                                        <p:tgtEl>
                                          <p:spTgt spid="13005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0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0051">
                                            <p:txEl>
                                              <p:pRg st="3" end="3"/>
                                            </p:txEl>
                                          </p:spTgt>
                                        </p:tgtEl>
                                        <p:attrNameLst>
                                          <p:attrName>style.visibility</p:attrName>
                                        </p:attrNameLst>
                                      </p:cBhvr>
                                      <p:to>
                                        <p:strVal val="visible"/>
                                      </p:to>
                                    </p:set>
                                    <p:anim calcmode="lin" valueType="num">
                                      <p:cBhvr additive="base">
                                        <p:cTn id="29" dur="500" fill="hold"/>
                                        <p:tgtEl>
                                          <p:spTgt spid="13005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0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0051">
                                            <p:txEl>
                                              <p:pRg st="4" end="4"/>
                                            </p:txEl>
                                          </p:spTgt>
                                        </p:tgtEl>
                                        <p:attrNameLst>
                                          <p:attrName>style.visibility</p:attrName>
                                        </p:attrNameLst>
                                      </p:cBhvr>
                                      <p:to>
                                        <p:strVal val="visible"/>
                                      </p:to>
                                    </p:set>
                                    <p:anim calcmode="lin" valueType="num">
                                      <p:cBhvr additive="base">
                                        <p:cTn id="35" dur="500" fill="hold"/>
                                        <p:tgtEl>
                                          <p:spTgt spid="13005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00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0051">
                                            <p:txEl>
                                              <p:pRg st="5" end="5"/>
                                            </p:txEl>
                                          </p:spTgt>
                                        </p:tgtEl>
                                        <p:attrNameLst>
                                          <p:attrName>style.visibility</p:attrName>
                                        </p:attrNameLst>
                                      </p:cBhvr>
                                      <p:to>
                                        <p:strVal val="visible"/>
                                      </p:to>
                                    </p:set>
                                    <p:anim calcmode="lin" valueType="num">
                                      <p:cBhvr additive="base">
                                        <p:cTn id="41" dur="500" fill="hold"/>
                                        <p:tgtEl>
                                          <p:spTgt spid="130051">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00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5300"/>
                                        </p:tgtEl>
                                        <p:attrNameLst>
                                          <p:attrName>style.visibility</p:attrName>
                                        </p:attrNameLst>
                                      </p:cBhvr>
                                      <p:to>
                                        <p:strVal val="visible"/>
                                      </p:to>
                                    </p:set>
                                    <p:anim calcmode="lin" valueType="num">
                                      <p:cBhvr additive="base">
                                        <p:cTn id="47" dur="500" fill="hold"/>
                                        <p:tgtEl>
                                          <p:spTgt spid="55300"/>
                                        </p:tgtEl>
                                        <p:attrNameLst>
                                          <p:attrName>ppt_x</p:attrName>
                                        </p:attrNameLst>
                                      </p:cBhvr>
                                      <p:tavLst>
                                        <p:tav tm="0">
                                          <p:val>
                                            <p:strVal val="#ppt_x"/>
                                          </p:val>
                                        </p:tav>
                                        <p:tav tm="100000">
                                          <p:val>
                                            <p:strVal val="#ppt_x"/>
                                          </p:val>
                                        </p:tav>
                                      </p:tavLst>
                                    </p:anim>
                                    <p:anim calcmode="lin" valueType="num">
                                      <p:cBhvr additive="base">
                                        <p:cTn id="48"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p:bldP spid="130051" grpId="0" build="p"/>
      <p:bldP spid="553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E2502-3DB5-4FAF-BC8B-D642904CF764}"/>
              </a:ext>
            </a:extLst>
          </p:cNvPr>
          <p:cNvSpPr>
            <a:spLocks noGrp="1"/>
          </p:cNvSpPr>
          <p:nvPr>
            <p:ph type="title"/>
          </p:nvPr>
        </p:nvSpPr>
        <p:spPr/>
        <p:txBody>
          <a:bodyPr/>
          <a:lstStyle/>
          <a:p>
            <a:pPr algn="l"/>
            <a:r>
              <a:rPr lang="zh-CN" altLang="en-US" dirty="0"/>
              <a:t>股票发行案例</a:t>
            </a:r>
          </a:p>
        </p:txBody>
      </p:sp>
      <p:sp>
        <p:nvSpPr>
          <p:cNvPr id="3" name="内容占位符 2">
            <a:extLst>
              <a:ext uri="{FF2B5EF4-FFF2-40B4-BE49-F238E27FC236}">
                <a16:creationId xmlns:a16="http://schemas.microsoft.com/office/drawing/2014/main" id="{D696E10E-2139-47A8-BE5C-A7815F62357B}"/>
              </a:ext>
            </a:extLst>
          </p:cNvPr>
          <p:cNvSpPr>
            <a:spLocks noGrp="1"/>
          </p:cNvSpPr>
          <p:nvPr>
            <p:ph idx="1"/>
          </p:nvPr>
        </p:nvSpPr>
        <p:spPr>
          <a:xfrm>
            <a:off x="205856" y="1916832"/>
            <a:ext cx="8229600" cy="4114800"/>
          </a:xfrm>
        </p:spPr>
        <p:txBody>
          <a:bodyPr/>
          <a:lstStyle/>
          <a:p>
            <a:endParaRPr lang="zh-CN" altLang="en-US" dirty="0"/>
          </a:p>
        </p:txBody>
      </p:sp>
      <p:sp>
        <p:nvSpPr>
          <p:cNvPr id="5" name="灯片编号占位符 4">
            <a:extLst>
              <a:ext uri="{FF2B5EF4-FFF2-40B4-BE49-F238E27FC236}">
                <a16:creationId xmlns:a16="http://schemas.microsoft.com/office/drawing/2014/main" id="{69758054-14E8-4B3E-BDB4-D18896751C9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E1DFA9-182C-4C8C-9897-EE8CDB9FC18B}" type="slidenum">
              <a:rPr kumimoji="0" lang="en-US" altLang="zh-CN" sz="14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宋体" pitchFamily="2" charset="-122"/>
              <a:cs typeface="+mn-cs"/>
            </a:endParaRPr>
          </a:p>
        </p:txBody>
      </p:sp>
      <p:pic>
        <p:nvPicPr>
          <p:cNvPr id="8" name="图片 7">
            <a:extLst>
              <a:ext uri="{FF2B5EF4-FFF2-40B4-BE49-F238E27FC236}">
                <a16:creationId xmlns:a16="http://schemas.microsoft.com/office/drawing/2014/main" id="{122E07CE-73F7-DF04-DFE1-EBD487A336EC}"/>
              </a:ext>
            </a:extLst>
          </p:cNvPr>
          <p:cNvPicPr>
            <a:picLocks noChangeAspect="1"/>
          </p:cNvPicPr>
          <p:nvPr/>
        </p:nvPicPr>
        <p:blipFill>
          <a:blip r:embed="rId2"/>
          <a:stretch>
            <a:fillRect/>
          </a:stretch>
        </p:blipFill>
        <p:spPr>
          <a:xfrm>
            <a:off x="183118" y="1744235"/>
            <a:ext cx="4401098" cy="4500990"/>
          </a:xfrm>
          <a:prstGeom prst="rect">
            <a:avLst/>
          </a:prstGeom>
        </p:spPr>
      </p:pic>
      <p:pic>
        <p:nvPicPr>
          <p:cNvPr id="12" name="图片 11">
            <a:extLst>
              <a:ext uri="{FF2B5EF4-FFF2-40B4-BE49-F238E27FC236}">
                <a16:creationId xmlns:a16="http://schemas.microsoft.com/office/drawing/2014/main" id="{B9038117-049D-EE02-6FB8-9C52EF1A5078}"/>
              </a:ext>
            </a:extLst>
          </p:cNvPr>
          <p:cNvPicPr>
            <a:picLocks noChangeAspect="1"/>
          </p:cNvPicPr>
          <p:nvPr/>
        </p:nvPicPr>
        <p:blipFill>
          <a:blip r:embed="rId3"/>
          <a:stretch>
            <a:fillRect/>
          </a:stretch>
        </p:blipFill>
        <p:spPr>
          <a:xfrm>
            <a:off x="4677646" y="136525"/>
            <a:ext cx="4303833" cy="2797492"/>
          </a:xfrm>
          <a:prstGeom prst="rect">
            <a:avLst/>
          </a:prstGeom>
        </p:spPr>
      </p:pic>
      <p:pic>
        <p:nvPicPr>
          <p:cNvPr id="14" name="图片 13">
            <a:extLst>
              <a:ext uri="{FF2B5EF4-FFF2-40B4-BE49-F238E27FC236}">
                <a16:creationId xmlns:a16="http://schemas.microsoft.com/office/drawing/2014/main" id="{85118553-68BF-6858-9F67-92FABFBDFBAB}"/>
              </a:ext>
            </a:extLst>
          </p:cNvPr>
          <p:cNvPicPr>
            <a:picLocks noChangeAspect="1"/>
          </p:cNvPicPr>
          <p:nvPr/>
        </p:nvPicPr>
        <p:blipFill>
          <a:blip r:embed="rId4"/>
          <a:stretch>
            <a:fillRect/>
          </a:stretch>
        </p:blipFill>
        <p:spPr>
          <a:xfrm>
            <a:off x="4657810" y="3073356"/>
            <a:ext cx="4347402" cy="1616077"/>
          </a:xfrm>
          <a:prstGeom prst="rect">
            <a:avLst/>
          </a:prstGeom>
        </p:spPr>
      </p:pic>
      <p:pic>
        <p:nvPicPr>
          <p:cNvPr id="16" name="图片 15">
            <a:extLst>
              <a:ext uri="{FF2B5EF4-FFF2-40B4-BE49-F238E27FC236}">
                <a16:creationId xmlns:a16="http://schemas.microsoft.com/office/drawing/2014/main" id="{0B2B0DAA-9E8C-2CA6-9B40-C65E7762E59D}"/>
              </a:ext>
            </a:extLst>
          </p:cNvPr>
          <p:cNvPicPr>
            <a:picLocks noChangeAspect="1"/>
          </p:cNvPicPr>
          <p:nvPr/>
        </p:nvPicPr>
        <p:blipFill>
          <a:blip r:embed="rId5"/>
          <a:stretch>
            <a:fillRect/>
          </a:stretch>
        </p:blipFill>
        <p:spPr>
          <a:xfrm>
            <a:off x="4677646" y="4828772"/>
            <a:ext cx="4450246" cy="1500830"/>
          </a:xfrm>
          <a:prstGeom prst="rect">
            <a:avLst/>
          </a:prstGeom>
        </p:spPr>
      </p:pic>
    </p:spTree>
    <p:extLst>
      <p:ext uri="{BB962C8B-B14F-4D97-AF65-F5344CB8AC3E}">
        <p14:creationId xmlns:p14="http://schemas.microsoft.com/office/powerpoint/2010/main" val="12105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096BB76F-35C6-425A-B4F1-7586EE05DFDD}"/>
              </a:ext>
            </a:extLst>
          </p:cNvPr>
          <p:cNvSpPr>
            <a:spLocks noGrp="1" noChangeArrowheads="1"/>
          </p:cNvSpPr>
          <p:nvPr>
            <p:ph type="title"/>
          </p:nvPr>
        </p:nvSpPr>
        <p:spPr bwMode="auto">
          <a:xfrm>
            <a:off x="373063" y="256382"/>
            <a:ext cx="8229600" cy="868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ea typeface="宋体" panose="02010600030101010101" pitchFamily="2" charset="-122"/>
              </a:rPr>
              <a:t>企业组织形式</a:t>
            </a:r>
            <a:br>
              <a:rPr lang="en-US" altLang="zh-CN" sz="3200" dirty="0">
                <a:ea typeface="宋体" panose="02010600030101010101" pitchFamily="2" charset="-122"/>
              </a:rPr>
            </a:br>
            <a:r>
              <a:rPr lang="zh-CN" altLang="en-US" sz="2400" dirty="0">
                <a:latin typeface="仿宋" panose="02010609060101010101" pitchFamily="49" charset="-122"/>
                <a:ea typeface="仿宋" panose="02010609060101010101" pitchFamily="49" charset="-122"/>
              </a:rPr>
              <a:t>经历了个人所有制</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合伙制</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公司制演变历程</a:t>
            </a:r>
            <a:endParaRPr lang="zh-CN" altLang="en-US" sz="3200" dirty="0">
              <a:latin typeface="仿宋" panose="02010609060101010101" pitchFamily="49" charset="-122"/>
              <a:ea typeface="仿宋" panose="02010609060101010101" pitchFamily="49" charset="-122"/>
            </a:endParaRPr>
          </a:p>
        </p:txBody>
      </p:sp>
      <p:sp>
        <p:nvSpPr>
          <p:cNvPr id="56323" name="内容占位符 2">
            <a:extLst>
              <a:ext uri="{FF2B5EF4-FFF2-40B4-BE49-F238E27FC236}">
                <a16:creationId xmlns:a16="http://schemas.microsoft.com/office/drawing/2014/main" id="{89A85D29-D50C-441F-92D9-C797D1A5AE93}"/>
              </a:ext>
            </a:extLst>
          </p:cNvPr>
          <p:cNvSpPr>
            <a:spLocks noGrp="1" noChangeArrowheads="1"/>
          </p:cNvSpPr>
          <p:nvPr>
            <p:ph idx="1"/>
          </p:nvPr>
        </p:nvSpPr>
        <p:spPr>
          <a:xfrm>
            <a:off x="332582" y="1210692"/>
            <a:ext cx="8478836" cy="4234532"/>
          </a:xfrm>
        </p:spPr>
        <p:txBody>
          <a:bodyPr/>
          <a:lstStyle/>
          <a:p>
            <a:r>
              <a:rPr lang="zh-CN" altLang="en-US" sz="2400" dirty="0">
                <a:ea typeface="宋体" panose="02010600030101010101" pitchFamily="2" charset="-122"/>
              </a:rPr>
              <a:t>个人所有制</a:t>
            </a:r>
            <a:r>
              <a:rPr lang="zh-CN" altLang="en-US" sz="1800" dirty="0">
                <a:ea typeface="宋体" panose="02010600030101010101" pitchFamily="2" charset="-122"/>
              </a:rPr>
              <a:t>（</a:t>
            </a:r>
            <a:r>
              <a:rPr lang="en-US" altLang="zh-CN" sz="1800" dirty="0">
                <a:ea typeface="宋体" panose="02010600030101010101" pitchFamily="2" charset="-122"/>
              </a:rPr>
              <a:t>sole proprietorship</a:t>
            </a:r>
            <a:r>
              <a:rPr lang="zh-CN" altLang="en-US" sz="1800" dirty="0">
                <a:ea typeface="宋体" panose="02010600030101010101" pitchFamily="2" charset="-122"/>
              </a:rPr>
              <a:t>：无限责任）</a:t>
            </a:r>
            <a:endParaRPr lang="en-US" altLang="zh-CN" sz="1800" dirty="0">
              <a:ea typeface="宋体" panose="02010600030101010101" pitchFamily="2" charset="-122"/>
            </a:endParaRPr>
          </a:p>
          <a:p>
            <a:pPr lvl="1"/>
            <a:r>
              <a:rPr lang="en-US" altLang="zh-CN" sz="1800" dirty="0">
                <a:ea typeface="宋体" panose="02010600030101010101" pitchFamily="2" charset="-122"/>
              </a:rPr>
              <a:t>《</a:t>
            </a:r>
            <a:r>
              <a:rPr lang="zh-CN" altLang="en-US" sz="1800" dirty="0">
                <a:ea typeface="宋体" panose="02010600030101010101" pitchFamily="2" charset="-122"/>
              </a:rPr>
              <a:t>促进个体工商户发展条例</a:t>
            </a:r>
            <a:r>
              <a:rPr lang="en-US" altLang="zh-CN" sz="1800" dirty="0">
                <a:ea typeface="宋体" panose="02010600030101010101" pitchFamily="2" charset="-122"/>
              </a:rPr>
              <a:t>》</a:t>
            </a:r>
            <a:r>
              <a:rPr lang="zh-CN" altLang="en-US" sz="1800" dirty="0">
                <a:ea typeface="宋体" panose="02010600030101010101" pitchFamily="2" charset="-122"/>
              </a:rPr>
              <a:t>（</a:t>
            </a:r>
            <a:r>
              <a:rPr lang="en-US" altLang="zh-CN" sz="1800" dirty="0">
                <a:ea typeface="宋体" panose="02010600030101010101" pitchFamily="2" charset="-122"/>
              </a:rPr>
              <a:t>2022</a:t>
            </a:r>
            <a:r>
              <a:rPr lang="zh-CN" altLang="en-US" sz="1800" dirty="0">
                <a:ea typeface="宋体" panose="02010600030101010101" pitchFamily="2" charset="-122"/>
              </a:rPr>
              <a:t>）。优点：注册过程简单，免于双重纳税；缺点，无限责任、资本有限。</a:t>
            </a:r>
            <a:endParaRPr lang="en-US" altLang="zh-CN" sz="1800" dirty="0">
              <a:ea typeface="宋体" panose="02010600030101010101" pitchFamily="2" charset="-122"/>
            </a:endParaRPr>
          </a:p>
          <a:p>
            <a:r>
              <a:rPr lang="zh-CN" altLang="en-US" sz="2400" dirty="0">
                <a:ea typeface="宋体" panose="02010600030101010101" pitchFamily="2" charset="-122"/>
              </a:rPr>
              <a:t>合伙制</a:t>
            </a:r>
            <a:r>
              <a:rPr lang="zh-CN" altLang="en-US" sz="1800" dirty="0">
                <a:ea typeface="宋体" panose="02010600030101010101" pitchFamily="2" charset="-122"/>
              </a:rPr>
              <a:t>（</a:t>
            </a:r>
            <a:r>
              <a:rPr lang="en-US" altLang="zh-CN" sz="1800" dirty="0">
                <a:ea typeface="宋体" panose="02010600030101010101" pitchFamily="2" charset="-122"/>
              </a:rPr>
              <a:t>partnership</a:t>
            </a:r>
            <a:r>
              <a:rPr lang="zh-CN" altLang="en-US" sz="1800" dirty="0">
                <a:ea typeface="宋体" panose="02010600030101010101" pitchFamily="2" charset="-122"/>
              </a:rPr>
              <a:t>：无限责任；</a:t>
            </a:r>
            <a:r>
              <a:rPr lang="en-US" altLang="zh-CN" sz="1800" dirty="0">
                <a:ea typeface="宋体" panose="02010600030101010101" pitchFamily="2" charset="-122"/>
              </a:rPr>
              <a:t>LP vs GP</a:t>
            </a:r>
            <a:r>
              <a:rPr lang="zh-CN" altLang="en-US" sz="1800" dirty="0">
                <a:ea typeface="宋体" panose="02010600030101010101" pitchFamily="2" charset="-122"/>
              </a:rPr>
              <a:t>）</a:t>
            </a:r>
            <a:endParaRPr lang="en-US" altLang="zh-CN" sz="1800" dirty="0">
              <a:ea typeface="宋体" panose="02010600030101010101" pitchFamily="2" charset="-122"/>
            </a:endParaRPr>
          </a:p>
          <a:p>
            <a:pPr lvl="1"/>
            <a:r>
              <a:rPr lang="en-US" altLang="zh-CN" sz="1800" dirty="0">
                <a:ea typeface="宋体" panose="02010600030101010101" pitchFamily="2" charset="-122"/>
              </a:rPr>
              <a:t>《</a:t>
            </a:r>
            <a:r>
              <a:rPr lang="zh-CN" altLang="en-US" sz="1800" dirty="0">
                <a:ea typeface="宋体" panose="02010600030101010101" pitchFamily="2" charset="-122"/>
              </a:rPr>
              <a:t>中华人民共和国合伙企业法</a:t>
            </a:r>
            <a:r>
              <a:rPr lang="en-US" altLang="zh-CN" sz="1800" dirty="0">
                <a:ea typeface="宋体" panose="02010600030101010101" pitchFamily="2" charset="-122"/>
              </a:rPr>
              <a:t>》</a:t>
            </a:r>
            <a:r>
              <a:rPr lang="zh-CN" altLang="en-US" sz="1800" dirty="0">
                <a:ea typeface="宋体" panose="02010600030101010101" pitchFamily="2" charset="-122"/>
              </a:rPr>
              <a:t>（</a:t>
            </a:r>
            <a:r>
              <a:rPr lang="en-US" altLang="zh-CN" sz="1800" dirty="0">
                <a:ea typeface="宋体" panose="02010600030101010101" pitchFamily="2" charset="-122"/>
              </a:rPr>
              <a:t>2006</a:t>
            </a:r>
            <a:r>
              <a:rPr lang="zh-CN" altLang="en-US" sz="1800" dirty="0">
                <a:ea typeface="宋体" panose="02010600030101010101" pitchFamily="2" charset="-122"/>
              </a:rPr>
              <a:t>）。优点：注册过程简单，免于双重纳税；缺点，无限责任、资本有限。</a:t>
            </a:r>
            <a:endParaRPr lang="en-US" altLang="zh-CN" sz="1800" dirty="0">
              <a:ea typeface="宋体" panose="02010600030101010101" pitchFamily="2" charset="-122"/>
            </a:endParaRPr>
          </a:p>
          <a:p>
            <a:r>
              <a:rPr lang="zh-CN" altLang="en-US" sz="2400" dirty="0">
                <a:ea typeface="宋体" panose="02010600030101010101" pitchFamily="2" charset="-122"/>
              </a:rPr>
              <a:t>公司制</a:t>
            </a:r>
            <a:r>
              <a:rPr lang="zh-CN" altLang="en-US" sz="1800" dirty="0">
                <a:ea typeface="宋体" panose="02010600030101010101" pitchFamily="2" charset="-122"/>
              </a:rPr>
              <a:t>（</a:t>
            </a:r>
            <a:r>
              <a:rPr lang="en-US" altLang="zh-CN" sz="1800" dirty="0">
                <a:ea typeface="宋体" panose="02010600030101010101" pitchFamily="2" charset="-122"/>
              </a:rPr>
              <a:t>corporation</a:t>
            </a:r>
            <a:r>
              <a:rPr lang="zh-CN" altLang="en-US" sz="1800" dirty="0">
                <a:ea typeface="宋体" panose="02010600030101010101" pitchFamily="2" charset="-122"/>
              </a:rPr>
              <a:t>：法人；董事会；一票一股；有限责任；易于转让）</a:t>
            </a:r>
            <a:endParaRPr lang="en-US" altLang="zh-CN" sz="1800" dirty="0">
              <a:ea typeface="宋体" panose="02010600030101010101" pitchFamily="2" charset="-122"/>
            </a:endParaRPr>
          </a:p>
          <a:p>
            <a:pPr lvl="1"/>
            <a:r>
              <a:rPr lang="zh-CN" altLang="en-US" sz="2000" dirty="0">
                <a:ea typeface="宋体" panose="02010600030101010101" pitchFamily="2" charset="-122"/>
              </a:rPr>
              <a:t>私有公司和公众公司</a:t>
            </a:r>
          </a:p>
          <a:p>
            <a:pPr lvl="1"/>
            <a:r>
              <a:rPr lang="zh-CN" altLang="en-US" sz="2000" dirty="0">
                <a:ea typeface="宋体" panose="02010600030101010101" pitchFamily="2" charset="-122"/>
              </a:rPr>
              <a:t>公司标识，美国</a:t>
            </a:r>
            <a:r>
              <a:rPr lang="en-US" altLang="zh-CN" sz="2000" dirty="0">
                <a:ea typeface="宋体" panose="02010600030101010101" pitchFamily="2" charset="-122"/>
              </a:rPr>
              <a:t>Inc.</a:t>
            </a:r>
            <a:r>
              <a:rPr lang="zh-CN" altLang="en-US" sz="2000" dirty="0">
                <a:ea typeface="宋体" panose="02010600030101010101" pitchFamily="2" charset="-122"/>
              </a:rPr>
              <a:t>；法国</a:t>
            </a:r>
            <a:r>
              <a:rPr lang="en-US" altLang="zh-CN" sz="2000" dirty="0">
                <a:ea typeface="宋体" panose="02010600030101010101" pitchFamily="2" charset="-122"/>
              </a:rPr>
              <a:t>SA</a:t>
            </a:r>
            <a:r>
              <a:rPr lang="zh-CN" altLang="en-US" sz="2000" dirty="0">
                <a:ea typeface="宋体" panose="02010600030101010101" pitchFamily="2" charset="-122"/>
              </a:rPr>
              <a:t>；意大利</a:t>
            </a:r>
            <a:r>
              <a:rPr lang="en-US" altLang="zh-CN" sz="2000" dirty="0" err="1">
                <a:ea typeface="宋体" panose="02010600030101010101" pitchFamily="2" charset="-122"/>
              </a:rPr>
              <a:t>SpA</a:t>
            </a:r>
            <a:r>
              <a:rPr lang="zh-CN" altLang="en-US" sz="2000" dirty="0">
                <a:ea typeface="宋体" panose="02010600030101010101" pitchFamily="2" charset="-122"/>
              </a:rPr>
              <a:t>；荷兰</a:t>
            </a:r>
            <a:r>
              <a:rPr lang="en-US" altLang="zh-CN" sz="2000" dirty="0">
                <a:ea typeface="宋体" panose="02010600030101010101" pitchFamily="2" charset="-122"/>
              </a:rPr>
              <a:t>NV</a:t>
            </a:r>
            <a:r>
              <a:rPr lang="zh-CN" altLang="en-US" sz="2000" dirty="0">
                <a:ea typeface="宋体" panose="02010600030101010101" pitchFamily="2" charset="-122"/>
              </a:rPr>
              <a:t>；德国</a:t>
            </a:r>
            <a:r>
              <a:rPr lang="en-US" altLang="zh-CN" sz="2000" dirty="0">
                <a:ea typeface="宋体" panose="02010600030101010101" pitchFamily="2" charset="-122"/>
              </a:rPr>
              <a:t>AG</a:t>
            </a:r>
            <a:r>
              <a:rPr lang="zh-CN" altLang="en-US" sz="2000" dirty="0">
                <a:ea typeface="宋体" panose="02010600030101010101" pitchFamily="2" charset="-122"/>
              </a:rPr>
              <a:t>（公众）和</a:t>
            </a:r>
            <a:r>
              <a:rPr lang="en-US" altLang="zh-CN" sz="2000" dirty="0">
                <a:ea typeface="宋体" panose="02010600030101010101" pitchFamily="2" charset="-122"/>
              </a:rPr>
              <a:t>GmbH</a:t>
            </a:r>
            <a:r>
              <a:rPr lang="zh-CN" altLang="en-US" sz="2000" dirty="0">
                <a:ea typeface="宋体" panose="02010600030101010101" pitchFamily="2" charset="-122"/>
              </a:rPr>
              <a:t>（私有）；英国</a:t>
            </a:r>
            <a:r>
              <a:rPr lang="en-US" altLang="zh-CN" sz="2000" dirty="0">
                <a:ea typeface="宋体" panose="02010600030101010101" pitchFamily="2" charset="-122"/>
              </a:rPr>
              <a:t>PLC</a:t>
            </a:r>
            <a:r>
              <a:rPr lang="zh-CN" altLang="en-US" sz="2000" dirty="0">
                <a:ea typeface="宋体" panose="02010600030101010101" pitchFamily="2" charset="-122"/>
              </a:rPr>
              <a:t>（公众）和</a:t>
            </a:r>
            <a:r>
              <a:rPr lang="en-US" altLang="zh-CN" sz="2000" dirty="0">
                <a:ea typeface="宋体" panose="02010600030101010101" pitchFamily="2" charset="-122"/>
              </a:rPr>
              <a:t>LTD</a:t>
            </a:r>
            <a:r>
              <a:rPr lang="zh-CN" altLang="en-US" sz="2000" dirty="0">
                <a:ea typeface="宋体" panose="02010600030101010101" pitchFamily="2" charset="-122"/>
              </a:rPr>
              <a:t>（私有）</a:t>
            </a:r>
            <a:endParaRPr lang="en-US" altLang="zh-CN" sz="2000" dirty="0">
              <a:ea typeface="宋体" panose="02010600030101010101" pitchFamily="2" charset="-122"/>
            </a:endParaRPr>
          </a:p>
          <a:p>
            <a:pPr lvl="1"/>
            <a:r>
              <a:rPr lang="zh-CN" altLang="en-US" sz="2000" dirty="0">
                <a:ea typeface="宋体" panose="02010600030101010101" pitchFamily="2" charset="-122"/>
              </a:rPr>
              <a:t>中华人民共和国公司法（</a:t>
            </a:r>
            <a:r>
              <a:rPr lang="en-US" altLang="zh-CN" sz="2000" dirty="0">
                <a:ea typeface="宋体" panose="02010600030101010101" pitchFamily="2" charset="-122"/>
              </a:rPr>
              <a:t>2018</a:t>
            </a:r>
            <a:r>
              <a:rPr lang="zh-CN" altLang="en-US" sz="2000" dirty="0">
                <a:ea typeface="宋体" panose="02010600030101010101" pitchFamily="2" charset="-122"/>
              </a:rPr>
              <a:t>修正）。优点：易于融资，有限责任；缺点：创立过程复杂，双重纳税</a:t>
            </a:r>
          </a:p>
        </p:txBody>
      </p:sp>
      <p:sp>
        <p:nvSpPr>
          <p:cNvPr id="56325" name="文本框 1">
            <a:extLst>
              <a:ext uri="{FF2B5EF4-FFF2-40B4-BE49-F238E27FC236}">
                <a16:creationId xmlns:a16="http://schemas.microsoft.com/office/drawing/2014/main" id="{A52CD14B-0989-46F8-B392-2523E6F60956}"/>
              </a:ext>
            </a:extLst>
          </p:cNvPr>
          <p:cNvSpPr txBox="1">
            <a:spLocks noChangeArrowheads="1"/>
          </p:cNvSpPr>
          <p:nvPr/>
        </p:nvSpPr>
        <p:spPr bwMode="auto">
          <a:xfrm>
            <a:off x="708025" y="5552797"/>
            <a:ext cx="7559675" cy="923330"/>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pPr>
            <a:r>
              <a:rPr lang="zh-CN" altLang="en-US" sz="1800" dirty="0">
                <a:latin typeface="华文宋体" panose="02010600040101010101" pitchFamily="2" charset="-122"/>
                <a:ea typeface="华文宋体" panose="02010600040101010101" pitchFamily="2" charset="-122"/>
              </a:rPr>
              <a:t>小知识：欧洲历史上，</a:t>
            </a:r>
            <a:r>
              <a:rPr lang="en-US" altLang="zh-CN" sz="1800" dirty="0">
                <a:latin typeface="华文宋体" panose="02010600040101010101" pitchFamily="2" charset="-122"/>
                <a:ea typeface="华文宋体" panose="02010600040101010101" pitchFamily="2" charset="-122"/>
              </a:rPr>
              <a:t>17</a:t>
            </a:r>
            <a:r>
              <a:rPr lang="zh-CN" altLang="en-US" sz="1800" dirty="0">
                <a:latin typeface="华文宋体" panose="02010600040101010101" pitchFamily="2" charset="-122"/>
                <a:ea typeface="华文宋体" panose="02010600040101010101" pitchFamily="2" charset="-122"/>
              </a:rPr>
              <a:t>到</a:t>
            </a:r>
            <a:r>
              <a:rPr lang="en-US" altLang="zh-CN" sz="1800" dirty="0">
                <a:latin typeface="华文宋体" panose="02010600040101010101" pitchFamily="2" charset="-122"/>
                <a:ea typeface="华文宋体" panose="02010600040101010101" pitchFamily="2" charset="-122"/>
              </a:rPr>
              <a:t>19</a:t>
            </a:r>
            <a:r>
              <a:rPr lang="zh-CN" altLang="en-US" sz="1800" dirty="0">
                <a:latin typeface="华文宋体" panose="02010600040101010101" pitchFamily="2" charset="-122"/>
                <a:ea typeface="华文宋体" panose="02010600040101010101" pitchFamily="2" charset="-122"/>
              </a:rPr>
              <a:t>世纪间共存在过七家东印度公司。最早成立的是</a:t>
            </a:r>
            <a:r>
              <a:rPr lang="en-US" altLang="zh-CN" sz="1800" dirty="0">
                <a:latin typeface="华文宋体" panose="02010600040101010101" pitchFamily="2" charset="-122"/>
                <a:ea typeface="华文宋体" panose="02010600040101010101" pitchFamily="2" charset="-122"/>
              </a:rPr>
              <a:t>1600</a:t>
            </a:r>
            <a:r>
              <a:rPr lang="zh-CN" altLang="en-US" sz="1800" dirty="0">
                <a:latin typeface="华文宋体" panose="02010600040101010101" pitchFamily="2" charset="-122"/>
                <a:ea typeface="华文宋体" panose="02010600040101010101" pitchFamily="2" charset="-122"/>
              </a:rPr>
              <a:t>年的英国东印度公司，其次成立的是</a:t>
            </a:r>
            <a:r>
              <a:rPr lang="en-US" altLang="zh-CN" sz="1800" dirty="0">
                <a:latin typeface="华文宋体" panose="02010600040101010101" pitchFamily="2" charset="-122"/>
                <a:ea typeface="华文宋体" panose="02010600040101010101" pitchFamily="2" charset="-122"/>
              </a:rPr>
              <a:t>1602</a:t>
            </a:r>
            <a:r>
              <a:rPr lang="zh-CN" altLang="en-US" sz="1800" dirty="0">
                <a:latin typeface="华文宋体" panose="02010600040101010101" pitchFamily="2" charset="-122"/>
                <a:ea typeface="华文宋体" panose="02010600040101010101" pitchFamily="2" charset="-122"/>
              </a:rPr>
              <a:t>年的荷兰东印度公司，后者是第一个股份有限公司。</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wipe(up)">
                                      <p:cBhvr>
                                        <p:cTn id="7" dur="500"/>
                                        <p:tgtEl>
                                          <p:spTgt spid="5632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wipe(up)">
                                      <p:cBhvr>
                                        <p:cTn id="10" dur="500"/>
                                        <p:tgtEl>
                                          <p:spTgt spid="563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animEffect transition="in" filter="wipe(up)">
                                      <p:cBhvr>
                                        <p:cTn id="15" dur="500"/>
                                        <p:tgtEl>
                                          <p:spTgt spid="5632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6323">
                                            <p:txEl>
                                              <p:pRg st="3" end="3"/>
                                            </p:txEl>
                                          </p:spTgt>
                                        </p:tgtEl>
                                        <p:attrNameLst>
                                          <p:attrName>style.visibility</p:attrName>
                                        </p:attrNameLst>
                                      </p:cBhvr>
                                      <p:to>
                                        <p:strVal val="visible"/>
                                      </p:to>
                                    </p:set>
                                    <p:animEffect transition="in" filter="wipe(up)">
                                      <p:cBhvr>
                                        <p:cTn id="18" dur="500"/>
                                        <p:tgtEl>
                                          <p:spTgt spid="5632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animEffect transition="in" filter="wipe(up)">
                                      <p:cBhvr>
                                        <p:cTn id="23" dur="500"/>
                                        <p:tgtEl>
                                          <p:spTgt spid="56323">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6323">
                                            <p:txEl>
                                              <p:pRg st="5" end="5"/>
                                            </p:txEl>
                                          </p:spTgt>
                                        </p:tgtEl>
                                        <p:attrNameLst>
                                          <p:attrName>style.visibility</p:attrName>
                                        </p:attrNameLst>
                                      </p:cBhvr>
                                      <p:to>
                                        <p:strVal val="visible"/>
                                      </p:to>
                                    </p:set>
                                    <p:animEffect transition="in" filter="wipe(up)">
                                      <p:cBhvr>
                                        <p:cTn id="26" dur="500"/>
                                        <p:tgtEl>
                                          <p:spTgt spid="56323">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6323">
                                            <p:txEl>
                                              <p:pRg st="6" end="6"/>
                                            </p:txEl>
                                          </p:spTgt>
                                        </p:tgtEl>
                                        <p:attrNameLst>
                                          <p:attrName>style.visibility</p:attrName>
                                        </p:attrNameLst>
                                      </p:cBhvr>
                                      <p:to>
                                        <p:strVal val="visible"/>
                                      </p:to>
                                    </p:set>
                                    <p:animEffect transition="in" filter="wipe(up)">
                                      <p:cBhvr>
                                        <p:cTn id="29" dur="500"/>
                                        <p:tgtEl>
                                          <p:spTgt spid="56323">
                                            <p:txEl>
                                              <p:pRg st="6" end="6"/>
                                            </p:txEl>
                                          </p:spTgt>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56325"/>
                                        </p:tgtEl>
                                        <p:attrNameLst>
                                          <p:attrName>style.visibility</p:attrName>
                                        </p:attrNameLst>
                                      </p:cBhvr>
                                      <p:to>
                                        <p:strVal val="visible"/>
                                      </p:to>
                                    </p:set>
                                    <p:anim calcmode="lin" valueType="num">
                                      <p:cBhvr additive="base">
                                        <p:cTn id="32" dur="500" fill="hold"/>
                                        <p:tgtEl>
                                          <p:spTgt spid="56325"/>
                                        </p:tgtEl>
                                        <p:attrNameLst>
                                          <p:attrName>ppt_x</p:attrName>
                                        </p:attrNameLst>
                                      </p:cBhvr>
                                      <p:tavLst>
                                        <p:tav tm="0">
                                          <p:val>
                                            <p:strVal val="#ppt_x"/>
                                          </p:val>
                                        </p:tav>
                                        <p:tav tm="100000">
                                          <p:val>
                                            <p:strVal val="#ppt_x"/>
                                          </p:val>
                                        </p:tav>
                                      </p:tavLst>
                                    </p:anim>
                                    <p:anim calcmode="lin" valueType="num">
                                      <p:cBhvr additive="base">
                                        <p:cTn id="33" dur="500" fill="hold"/>
                                        <p:tgtEl>
                                          <p:spTgt spid="563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563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a:extLst>
              <a:ext uri="{FF2B5EF4-FFF2-40B4-BE49-F238E27FC236}">
                <a16:creationId xmlns:a16="http://schemas.microsoft.com/office/drawing/2014/main" id="{1714A891-6914-4300-B842-28591A01C1D1}"/>
              </a:ext>
            </a:extLst>
          </p:cNvPr>
          <p:cNvSpPr>
            <a:spLocks noGrp="1"/>
          </p:cNvSpPr>
          <p:nvPr>
            <p:ph type="sldNum" sz="quarter" idx="4294967295"/>
          </p:nvPr>
        </p:nvSpPr>
        <p:spPr bwMode="auto">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fld id="{F2403BA3-0C5D-48E8-9CB0-C5DFF382F4D6}" type="slidenum">
              <a:rPr lang="ko-KR" altLang="en-US" sz="2400">
                <a:solidFill>
                  <a:srgbClr val="000000"/>
                </a:solidFill>
                <a:latin typeface="ZapfDingbats"/>
                <a:ea typeface="Gulim" panose="020B0600000101010101" pitchFamily="34" charset="-127"/>
              </a:rPr>
              <a:pPr>
                <a:spcBef>
                  <a:spcPct val="0"/>
                </a:spcBef>
                <a:buClrTx/>
                <a:buSzTx/>
                <a:buFontTx/>
                <a:buNone/>
              </a:pPr>
              <a:t>2</a:t>
            </a:fld>
            <a:endParaRPr lang="en-US" altLang="ko-KR" sz="2400">
              <a:solidFill>
                <a:srgbClr val="000000"/>
              </a:solidFill>
              <a:latin typeface="ZapfDingbats"/>
              <a:ea typeface="Gulim" panose="020B0600000101010101" pitchFamily="34" charset="-127"/>
            </a:endParaRPr>
          </a:p>
        </p:txBody>
      </p:sp>
      <p:sp>
        <p:nvSpPr>
          <p:cNvPr id="43011" name="Rectangle 2">
            <a:extLst>
              <a:ext uri="{FF2B5EF4-FFF2-40B4-BE49-F238E27FC236}">
                <a16:creationId xmlns:a16="http://schemas.microsoft.com/office/drawing/2014/main" id="{6387C60C-5E47-46DA-82D0-75F8A9A3F1A9}"/>
              </a:ext>
            </a:extLst>
          </p:cNvPr>
          <p:cNvSpPr>
            <a:spLocks noChangeArrowheads="1"/>
          </p:cNvSpPr>
          <p:nvPr/>
        </p:nvSpPr>
        <p:spPr bwMode="auto">
          <a:xfrm>
            <a:off x="623888" y="1628775"/>
            <a:ext cx="7966075"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buClr>
                <a:srgbClr val="0000FF"/>
              </a:buClr>
              <a:buSzPct val="80000"/>
            </a:pPr>
            <a:r>
              <a:rPr lang="zh-CN" altLang="en-US" sz="2400" dirty="0">
                <a:solidFill>
                  <a:srgbClr val="000000"/>
                </a:solidFill>
                <a:latin typeface="华文宋体" panose="02010600040101010101" pitchFamily="2" charset="-122"/>
                <a:ea typeface="华文宋体" panose="02010600040101010101" pitchFamily="2" charset="-122"/>
              </a:rPr>
              <a:t>本部分是整个教学的开篇，涵盖教材</a:t>
            </a:r>
            <a:r>
              <a:rPr lang="en-US" altLang="zh-CN" sz="2400" dirty="0">
                <a:solidFill>
                  <a:srgbClr val="000000"/>
                </a:solidFill>
                <a:latin typeface="华文宋体" panose="02010600040101010101" pitchFamily="2" charset="-122"/>
                <a:ea typeface="华文宋体" panose="02010600040101010101" pitchFamily="2" charset="-122"/>
              </a:rPr>
              <a:t>1-3</a:t>
            </a:r>
            <a:r>
              <a:rPr lang="zh-CN" altLang="en-US" sz="2400" dirty="0">
                <a:solidFill>
                  <a:srgbClr val="000000"/>
                </a:solidFill>
                <a:latin typeface="华文宋体" panose="02010600040101010101" pitchFamily="2" charset="-122"/>
                <a:ea typeface="华文宋体" panose="02010600040101010101" pitchFamily="2" charset="-122"/>
              </a:rPr>
              <a:t>章。主要介绍金融学背景和基本概念，诸如什么是金融学、金融决策、金融体系等。</a:t>
            </a:r>
            <a:endParaRPr lang="en-US" altLang="zh-CN" sz="2400" dirty="0">
              <a:solidFill>
                <a:srgbClr val="000000"/>
              </a:solidFill>
              <a:latin typeface="华文宋体" panose="02010600040101010101" pitchFamily="2" charset="-122"/>
              <a:ea typeface="华文宋体" panose="02010600040101010101" pitchFamily="2" charset="-122"/>
            </a:endParaRPr>
          </a:p>
          <a:p>
            <a:pPr algn="just">
              <a:buClr>
                <a:srgbClr val="0000FF"/>
              </a:buClr>
              <a:buSzPct val="80000"/>
            </a:pPr>
            <a:r>
              <a:rPr lang="zh-CN" altLang="en-US" sz="2400" dirty="0">
                <a:solidFill>
                  <a:srgbClr val="000000"/>
                </a:solidFill>
                <a:latin typeface="华文宋体" panose="02010600040101010101" pitchFamily="2" charset="-122"/>
                <a:ea typeface="华文宋体" panose="02010600040101010101" pitchFamily="2" charset="-122"/>
              </a:rPr>
              <a:t>掌握金融概念、特点，了解金融体系的构成、金融系统的功能及资金流向关系。</a:t>
            </a:r>
            <a:endParaRPr lang="en-US" altLang="zh-CN" sz="2400" dirty="0">
              <a:solidFill>
                <a:srgbClr val="000000"/>
              </a:solidFill>
              <a:latin typeface="华文宋体" panose="02010600040101010101" pitchFamily="2" charset="-122"/>
              <a:ea typeface="华文宋体" panose="02010600040101010101" pitchFamily="2" charset="-122"/>
            </a:endParaRPr>
          </a:p>
          <a:p>
            <a:pPr algn="just">
              <a:buClr>
                <a:srgbClr val="0000FF"/>
              </a:buClr>
              <a:buSzPct val="80000"/>
            </a:pPr>
            <a:r>
              <a:rPr lang="zh-CN" altLang="en-US" sz="2400" dirty="0">
                <a:solidFill>
                  <a:srgbClr val="000000"/>
                </a:solidFill>
                <a:latin typeface="华文宋体" panose="02010600040101010101" pitchFamily="2" charset="-122"/>
                <a:ea typeface="华文宋体" panose="02010600040101010101" pitchFamily="2" charset="-122"/>
              </a:rPr>
              <a:t>金融系统更多专业论述见</a:t>
            </a:r>
            <a:r>
              <a:rPr lang="en-US" altLang="zh-CN" sz="2400" dirty="0">
                <a:solidFill>
                  <a:srgbClr val="000000"/>
                </a:solidFill>
                <a:latin typeface="华文宋体" panose="02010600040101010101" pitchFamily="2" charset="-122"/>
                <a:ea typeface="华文宋体" panose="02010600040101010101" pitchFamily="2" charset="-122"/>
              </a:rPr>
              <a:t>Allen Gale《</a:t>
            </a:r>
            <a:r>
              <a:rPr lang="zh-CN" altLang="en-US" sz="2400" dirty="0">
                <a:solidFill>
                  <a:srgbClr val="000000"/>
                </a:solidFill>
                <a:latin typeface="华文宋体" panose="02010600040101010101" pitchFamily="2" charset="-122"/>
                <a:ea typeface="华文宋体" panose="02010600040101010101" pitchFamily="2" charset="-122"/>
              </a:rPr>
              <a:t>比较金融系统</a:t>
            </a:r>
            <a:r>
              <a:rPr lang="en-US" altLang="zh-CN" sz="2400" dirty="0">
                <a:solidFill>
                  <a:srgbClr val="000000"/>
                </a:solidFill>
                <a:latin typeface="华文宋体" panose="02010600040101010101" pitchFamily="2" charset="-122"/>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a:t>
            </a:r>
            <a:endParaRPr kumimoji="1" lang="ko-KR" altLang="en-US" sz="2800" b="1" dirty="0">
              <a:solidFill>
                <a:srgbClr val="FF33CC"/>
              </a:solidFill>
              <a:latin typeface="华文宋体" panose="02010600040101010101" pitchFamily="2" charset="-122"/>
              <a:ea typeface="HY헤드라인M"/>
              <a:cs typeface="HY헤드라인M"/>
            </a:endParaRPr>
          </a:p>
        </p:txBody>
      </p:sp>
      <p:sp>
        <p:nvSpPr>
          <p:cNvPr id="43012" name="标题 4">
            <a:extLst>
              <a:ext uri="{FF2B5EF4-FFF2-40B4-BE49-F238E27FC236}">
                <a16:creationId xmlns:a16="http://schemas.microsoft.com/office/drawing/2014/main" id="{E6582AA1-F36F-4E29-958D-2E1F5473B65E}"/>
              </a:ext>
            </a:extLst>
          </p:cNvPr>
          <p:cNvSpPr>
            <a:spLocks noGrp="1"/>
          </p:cNvSpPr>
          <p:nvPr>
            <p:ph type="title" idx="4294967295"/>
          </p:nvPr>
        </p:nvSpPr>
        <p:spPr bwMode="auto">
          <a:xfrm>
            <a:off x="492125" y="620713"/>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Cambria Math" panose="02040503050406030204" pitchFamily="18" charset="0"/>
                <a:ea typeface="宋体" panose="02010600030101010101" pitchFamily="2" charset="-122"/>
              </a:rPr>
              <a:t>本模块主要内容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ppt_x"/>
                                          </p:val>
                                        </p:tav>
                                        <p:tav tm="100000">
                                          <p:val>
                                            <p:strVal val="#ppt_x"/>
                                          </p:val>
                                        </p:tav>
                                      </p:tavLst>
                                    </p:anim>
                                    <p:anim calcmode="lin" valueType="num">
                                      <p:cBhvr additive="base">
                                        <p:cTn id="8" dur="500" fill="hold"/>
                                        <p:tgtEl>
                                          <p:spTgt spid="43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4166D-2553-E775-ABDA-4C3945A73C36}"/>
              </a:ext>
            </a:extLst>
          </p:cNvPr>
          <p:cNvSpPr>
            <a:spLocks noGrp="1"/>
          </p:cNvSpPr>
          <p:nvPr>
            <p:ph type="title"/>
          </p:nvPr>
        </p:nvSpPr>
        <p:spPr>
          <a:xfrm>
            <a:off x="457200" y="260648"/>
            <a:ext cx="8229600" cy="646473"/>
          </a:xfrm>
        </p:spPr>
        <p:txBody>
          <a:bodyPr/>
          <a:lstStyle/>
          <a:p>
            <a:r>
              <a:rPr lang="zh-CN" altLang="en-US" sz="3600" dirty="0">
                <a:latin typeface="宋体" panose="02010600030101010101" pitchFamily="2" charset="-122"/>
                <a:ea typeface="宋体" panose="02010600030101010101" pitchFamily="2" charset="-122"/>
              </a:rPr>
              <a:t>股份公司和证券市场起源</a:t>
            </a:r>
          </a:p>
        </p:txBody>
      </p:sp>
      <p:pic>
        <p:nvPicPr>
          <p:cNvPr id="6" name="图片 5">
            <a:extLst>
              <a:ext uri="{FF2B5EF4-FFF2-40B4-BE49-F238E27FC236}">
                <a16:creationId xmlns:a16="http://schemas.microsoft.com/office/drawing/2014/main" id="{6F8D6762-A2E3-3553-EDE6-6ADA3EDC0D45}"/>
              </a:ext>
            </a:extLst>
          </p:cNvPr>
          <p:cNvPicPr>
            <a:picLocks noChangeAspect="1"/>
          </p:cNvPicPr>
          <p:nvPr/>
        </p:nvPicPr>
        <p:blipFill>
          <a:blip r:embed="rId2"/>
          <a:stretch>
            <a:fillRect/>
          </a:stretch>
        </p:blipFill>
        <p:spPr>
          <a:xfrm>
            <a:off x="251520" y="1088278"/>
            <a:ext cx="5077655" cy="2734534"/>
          </a:xfrm>
          <a:prstGeom prst="rect">
            <a:avLst/>
          </a:prstGeom>
        </p:spPr>
      </p:pic>
      <p:pic>
        <p:nvPicPr>
          <p:cNvPr id="8" name="图片 7">
            <a:extLst>
              <a:ext uri="{FF2B5EF4-FFF2-40B4-BE49-F238E27FC236}">
                <a16:creationId xmlns:a16="http://schemas.microsoft.com/office/drawing/2014/main" id="{48C61296-818C-82F2-0810-36BE3ABD0496}"/>
              </a:ext>
            </a:extLst>
          </p:cNvPr>
          <p:cNvPicPr>
            <a:picLocks noChangeAspect="1"/>
          </p:cNvPicPr>
          <p:nvPr/>
        </p:nvPicPr>
        <p:blipFill>
          <a:blip r:embed="rId3"/>
          <a:stretch>
            <a:fillRect/>
          </a:stretch>
        </p:blipFill>
        <p:spPr>
          <a:xfrm>
            <a:off x="179511" y="3876324"/>
            <a:ext cx="5149663" cy="2927915"/>
          </a:xfrm>
          <a:prstGeom prst="rect">
            <a:avLst/>
          </a:prstGeom>
        </p:spPr>
      </p:pic>
      <p:sp>
        <p:nvSpPr>
          <p:cNvPr id="10" name="文本框 9">
            <a:extLst>
              <a:ext uri="{FF2B5EF4-FFF2-40B4-BE49-F238E27FC236}">
                <a16:creationId xmlns:a16="http://schemas.microsoft.com/office/drawing/2014/main" id="{1A18CFF1-514A-8A24-65D5-E72E3D3189F1}"/>
              </a:ext>
            </a:extLst>
          </p:cNvPr>
          <p:cNvSpPr txBox="1"/>
          <p:nvPr/>
        </p:nvSpPr>
        <p:spPr>
          <a:xfrm>
            <a:off x="5329174" y="1087495"/>
            <a:ext cx="3635315" cy="5632311"/>
          </a:xfrm>
          <a:prstGeom prst="rect">
            <a:avLst/>
          </a:prstGeom>
          <a:noFill/>
        </p:spPr>
        <p:txBody>
          <a:bodyPr wrap="square">
            <a:spAutoFit/>
          </a:bodyPr>
          <a:lstStyle/>
          <a:p>
            <a:pPr marL="285750" indent="-285750" algn="l">
              <a:buFont typeface="Arial" panose="020B0604020202020204" pitchFamily="34" charset="0"/>
              <a:buChar char="•"/>
            </a:pPr>
            <a:r>
              <a:rPr lang="zh-CN" altLang="en-US" sz="1800" b="1" i="0" dirty="0">
                <a:solidFill>
                  <a:srgbClr val="00B050"/>
                </a:solidFill>
                <a:effectLst/>
                <a:latin typeface="-apple-system"/>
              </a:rPr>
              <a:t>为了与航海先锋西班牙、葡萄牙争夺海上霸主，荷兰于</a:t>
            </a:r>
            <a:r>
              <a:rPr lang="en-US" altLang="zh-CN" sz="1800" b="1" i="0" dirty="0">
                <a:solidFill>
                  <a:srgbClr val="00B050"/>
                </a:solidFill>
                <a:effectLst/>
                <a:latin typeface="-apple-system"/>
              </a:rPr>
              <a:t>1602</a:t>
            </a:r>
            <a:r>
              <a:rPr lang="zh-CN" altLang="en-US" sz="1800" b="1" i="0" dirty="0">
                <a:solidFill>
                  <a:srgbClr val="00B050"/>
                </a:solidFill>
                <a:effectLst/>
                <a:latin typeface="-apple-system"/>
              </a:rPr>
              <a:t>年成立了采取永久股份制的东印度公司，通过向公众发行股票来筹集资本，全体股东共担风险、共享利润。</a:t>
            </a:r>
            <a:r>
              <a:rPr lang="zh-CN" altLang="en-US" sz="1800" i="0" dirty="0">
                <a:solidFill>
                  <a:srgbClr val="121212"/>
                </a:solidFill>
                <a:effectLst/>
                <a:latin typeface="-apple-system"/>
              </a:rPr>
              <a:t>在东印度公司股票的交易需求刺激下，阿姆斯特丹不久后即诞生了全球首个证券交易所。</a:t>
            </a:r>
          </a:p>
          <a:p>
            <a:pPr marL="285750" indent="-285750" algn="l">
              <a:buFont typeface="Arial" panose="020B0604020202020204" pitchFamily="34" charset="0"/>
              <a:buChar char="•"/>
            </a:pPr>
            <a:r>
              <a:rPr lang="zh-CN" altLang="en-US" sz="1800" i="0" dirty="0">
                <a:solidFill>
                  <a:srgbClr val="121212"/>
                </a:solidFill>
                <a:effectLst/>
                <a:latin typeface="-apple-system"/>
              </a:rPr>
              <a:t>到</a:t>
            </a:r>
            <a:r>
              <a:rPr lang="en-US" altLang="zh-CN" sz="1800" i="0" dirty="0">
                <a:solidFill>
                  <a:srgbClr val="121212"/>
                </a:solidFill>
                <a:effectLst/>
                <a:latin typeface="-apple-system"/>
              </a:rPr>
              <a:t>1669</a:t>
            </a:r>
            <a:r>
              <a:rPr lang="zh-CN" altLang="en-US" sz="1800" i="0" dirty="0">
                <a:solidFill>
                  <a:srgbClr val="121212"/>
                </a:solidFill>
                <a:effectLst/>
                <a:latin typeface="-apple-system"/>
              </a:rPr>
              <a:t>年时，荷兰东印度公司已是世界上最富有的私人公司，拥有超过</a:t>
            </a:r>
            <a:r>
              <a:rPr lang="en-US" altLang="zh-CN" sz="1800" i="0" dirty="0">
                <a:solidFill>
                  <a:srgbClr val="121212"/>
                </a:solidFill>
                <a:effectLst/>
                <a:latin typeface="-apple-system"/>
              </a:rPr>
              <a:t>150</a:t>
            </a:r>
            <a:r>
              <a:rPr lang="zh-CN" altLang="en-US" sz="1800" i="0" dirty="0">
                <a:solidFill>
                  <a:srgbClr val="121212"/>
                </a:solidFill>
                <a:effectLst/>
                <a:latin typeface="-apple-system"/>
              </a:rPr>
              <a:t>艘商船、</a:t>
            </a:r>
            <a:r>
              <a:rPr lang="en-US" altLang="zh-CN" sz="1800" i="0" dirty="0">
                <a:solidFill>
                  <a:srgbClr val="121212"/>
                </a:solidFill>
                <a:effectLst/>
                <a:latin typeface="-apple-system"/>
              </a:rPr>
              <a:t>40</a:t>
            </a:r>
            <a:r>
              <a:rPr lang="zh-CN" altLang="en-US" sz="1800" i="0" dirty="0">
                <a:solidFill>
                  <a:srgbClr val="121212"/>
                </a:solidFill>
                <a:effectLst/>
                <a:latin typeface="-apple-system"/>
              </a:rPr>
              <a:t>艘战舰、五万名员工、一万名佣兵的军队，年股息高达</a:t>
            </a:r>
            <a:r>
              <a:rPr lang="en-US" altLang="zh-CN" sz="1800" i="0" dirty="0">
                <a:solidFill>
                  <a:srgbClr val="121212"/>
                </a:solidFill>
                <a:effectLst/>
                <a:latin typeface="-apple-system"/>
              </a:rPr>
              <a:t>40%</a:t>
            </a:r>
            <a:r>
              <a:rPr lang="zh-CN" altLang="en-US" sz="1800" i="0" dirty="0">
                <a:solidFill>
                  <a:srgbClr val="121212"/>
                </a:solidFill>
                <a:effectLst/>
                <a:latin typeface="-apple-system"/>
              </a:rPr>
              <a:t>。认购股份的热潮时，荷兰东印度公司共释出</a:t>
            </a:r>
            <a:r>
              <a:rPr lang="en-US" altLang="zh-CN" sz="1800" i="0" dirty="0">
                <a:solidFill>
                  <a:srgbClr val="121212"/>
                </a:solidFill>
                <a:effectLst/>
                <a:latin typeface="-apple-system"/>
              </a:rPr>
              <a:t>650</a:t>
            </a:r>
            <a:r>
              <a:rPr lang="zh-CN" altLang="en-US" sz="1800" i="0" dirty="0">
                <a:solidFill>
                  <a:srgbClr val="121212"/>
                </a:solidFill>
                <a:effectLst/>
                <a:latin typeface="-apple-system"/>
              </a:rPr>
              <a:t>万荷兰盾供认购，当时的</a:t>
            </a:r>
            <a:r>
              <a:rPr lang="en-US" altLang="zh-CN" sz="1800" i="0" dirty="0">
                <a:solidFill>
                  <a:srgbClr val="121212"/>
                </a:solidFill>
                <a:effectLst/>
                <a:latin typeface="-apple-system"/>
              </a:rPr>
              <a:t>10</a:t>
            </a:r>
            <a:r>
              <a:rPr lang="zh-CN" altLang="en-US" sz="1800" i="0" dirty="0">
                <a:solidFill>
                  <a:srgbClr val="121212"/>
                </a:solidFill>
                <a:effectLst/>
                <a:latin typeface="-apple-system"/>
              </a:rPr>
              <a:t>盾约等于</a:t>
            </a:r>
            <a:r>
              <a:rPr lang="en-US" altLang="zh-CN" sz="1800" i="0" dirty="0">
                <a:solidFill>
                  <a:srgbClr val="121212"/>
                </a:solidFill>
                <a:effectLst/>
                <a:latin typeface="-apple-system"/>
              </a:rPr>
              <a:t>1</a:t>
            </a:r>
            <a:r>
              <a:rPr lang="zh-CN" altLang="en-US" sz="1800" i="0" dirty="0">
                <a:solidFill>
                  <a:srgbClr val="121212"/>
                </a:solidFill>
                <a:effectLst/>
                <a:latin typeface="-apple-system"/>
              </a:rPr>
              <a:t>英镑，而</a:t>
            </a:r>
            <a:r>
              <a:rPr lang="en-US" altLang="zh-CN" sz="1800" i="0" dirty="0">
                <a:solidFill>
                  <a:srgbClr val="121212"/>
                </a:solidFill>
                <a:effectLst/>
                <a:latin typeface="-apple-system"/>
              </a:rPr>
              <a:t>1660</a:t>
            </a:r>
            <a:r>
              <a:rPr lang="zh-CN" altLang="en-US" sz="1800" i="0" dirty="0">
                <a:solidFill>
                  <a:srgbClr val="121212"/>
                </a:solidFill>
                <a:effectLst/>
                <a:latin typeface="-apple-system"/>
              </a:rPr>
              <a:t>年代荷兰一位教师的年薪约</a:t>
            </a:r>
            <a:r>
              <a:rPr lang="en-US" altLang="zh-CN" sz="1800" i="0" dirty="0">
                <a:solidFill>
                  <a:srgbClr val="121212"/>
                </a:solidFill>
                <a:effectLst/>
                <a:latin typeface="-apple-system"/>
              </a:rPr>
              <a:t>280</a:t>
            </a:r>
            <a:r>
              <a:rPr lang="zh-CN" altLang="en-US" sz="1800" i="0" dirty="0">
                <a:solidFill>
                  <a:srgbClr val="121212"/>
                </a:solidFill>
                <a:effectLst/>
                <a:latin typeface="-apple-system"/>
              </a:rPr>
              <a:t>盾，仅阿姆斯特丹一地就认购了一半的股份。</a:t>
            </a:r>
          </a:p>
        </p:txBody>
      </p:sp>
    </p:spTree>
    <p:extLst>
      <p:ext uri="{BB962C8B-B14F-4D97-AF65-F5344CB8AC3E}">
        <p14:creationId xmlns:p14="http://schemas.microsoft.com/office/powerpoint/2010/main" val="1602424879"/>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0EBBD-0F77-7721-C70C-490506E36897}"/>
              </a:ext>
            </a:extLst>
          </p:cNvPr>
          <p:cNvSpPr>
            <a:spLocks noGrp="1"/>
          </p:cNvSpPr>
          <p:nvPr>
            <p:ph type="title"/>
          </p:nvPr>
        </p:nvSpPr>
        <p:spPr>
          <a:xfrm>
            <a:off x="457200" y="692696"/>
            <a:ext cx="8229600" cy="724942"/>
          </a:xfrm>
        </p:spPr>
        <p:txBody>
          <a:bodyPr/>
          <a:lstStyle/>
          <a:p>
            <a:r>
              <a:rPr lang="zh-CN" altLang="en-US" sz="4000" dirty="0">
                <a:latin typeface="宋体" panose="02010600030101010101" pitchFamily="2" charset="-122"/>
                <a:ea typeface="宋体" panose="02010600030101010101" pitchFamily="2" charset="-122"/>
              </a:rPr>
              <a:t>股份有限公司和股票市场的作用</a:t>
            </a:r>
          </a:p>
        </p:txBody>
      </p:sp>
      <p:sp>
        <p:nvSpPr>
          <p:cNvPr id="3" name="内容占位符 2">
            <a:extLst>
              <a:ext uri="{FF2B5EF4-FFF2-40B4-BE49-F238E27FC236}">
                <a16:creationId xmlns:a16="http://schemas.microsoft.com/office/drawing/2014/main" id="{5ADA7BB3-9778-18B0-CADB-CF96E54DB069}"/>
              </a:ext>
            </a:extLst>
          </p:cNvPr>
          <p:cNvSpPr>
            <a:spLocks noGrp="1"/>
          </p:cNvSpPr>
          <p:nvPr>
            <p:ph idx="1"/>
          </p:nvPr>
        </p:nvSpPr>
        <p:spPr>
          <a:xfrm>
            <a:off x="251520" y="1700808"/>
            <a:ext cx="8229600" cy="4114800"/>
          </a:xfrm>
        </p:spPr>
        <p:txBody>
          <a:bodyPr/>
          <a:lstStyle/>
          <a:p>
            <a:r>
              <a:rPr lang="zh-CN" altLang="en-US" sz="2400" dirty="0">
                <a:latin typeface="宋体" panose="02010600030101010101" pitchFamily="2" charset="-122"/>
                <a:ea typeface="宋体" panose="02010600030101010101" pitchFamily="2" charset="-122"/>
              </a:rPr>
              <a:t>股份有限公司促进资本主义繁荣。</a:t>
            </a:r>
            <a:r>
              <a:rPr lang="en-US" altLang="zh-CN" sz="2400" dirty="0">
                <a:latin typeface="宋体" panose="02010600030101010101" pitchFamily="2" charset="-122"/>
                <a:ea typeface="宋体" panose="02010600030101010101" pitchFamily="2" charset="-122"/>
              </a:rPr>
              <a:t>1799</a:t>
            </a:r>
            <a:r>
              <a:rPr lang="zh-CN" altLang="en-US" sz="2400" dirty="0">
                <a:latin typeface="宋体" panose="02010600030101010101" pitchFamily="2" charset="-122"/>
                <a:ea typeface="宋体" panose="02010600030101010101" pitchFamily="2" charset="-122"/>
              </a:rPr>
              <a:t>年杜邦创立的杜邦火药公司，就是用每股</a:t>
            </a:r>
            <a:r>
              <a:rPr lang="en-US" altLang="zh-CN" sz="2400" dirty="0">
                <a:latin typeface="宋体" panose="02010600030101010101" pitchFamily="2" charset="-122"/>
                <a:ea typeface="宋体" panose="02010600030101010101" pitchFamily="2" charset="-122"/>
              </a:rPr>
              <a:t>2000</a:t>
            </a:r>
            <a:r>
              <a:rPr lang="zh-CN" altLang="en-US" sz="2400" dirty="0">
                <a:latin typeface="宋体" panose="02010600030101010101" pitchFamily="2" charset="-122"/>
                <a:ea typeface="宋体" panose="02010600030101010101" pitchFamily="2" charset="-122"/>
              </a:rPr>
              <a:t>美元的价格筹措了</a:t>
            </a:r>
            <a:r>
              <a:rPr lang="en-US" altLang="zh-CN" sz="2400" dirty="0">
                <a:latin typeface="宋体" panose="02010600030101010101" pitchFamily="2" charset="-122"/>
                <a:ea typeface="宋体" panose="02010600030101010101" pitchFamily="2" charset="-122"/>
              </a:rPr>
              <a:t>15</a:t>
            </a:r>
            <a:r>
              <a:rPr lang="zh-CN" altLang="en-US" sz="2400" dirty="0">
                <a:latin typeface="宋体" panose="02010600030101010101" pitchFamily="2" charset="-122"/>
                <a:ea typeface="宋体" panose="02010600030101010101" pitchFamily="2" charset="-122"/>
              </a:rPr>
              <a:t>股资本创办的。</a:t>
            </a:r>
            <a:r>
              <a:rPr lang="en-US" altLang="zh-CN" sz="2400" dirty="0">
                <a:latin typeface="宋体" panose="02010600030101010101" pitchFamily="2" charset="-122"/>
                <a:ea typeface="宋体" panose="02010600030101010101" pitchFamily="2" charset="-122"/>
              </a:rPr>
              <a:t>18</a:t>
            </a:r>
            <a:r>
              <a:rPr lang="zh-CN" altLang="en-US" sz="2400" dirty="0">
                <a:latin typeface="宋体" panose="02010600030101010101" pitchFamily="2" charset="-122"/>
                <a:ea typeface="宋体" panose="02010600030101010101" pitchFamily="2" charset="-122"/>
              </a:rPr>
              <a:t>世纪</a:t>
            </a:r>
            <a:r>
              <a:rPr lang="en-US" altLang="zh-CN" sz="2400" dirty="0">
                <a:latin typeface="宋体" panose="02010600030101010101" pitchFamily="2" charset="-122"/>
                <a:ea typeface="宋体" panose="02010600030101010101" pitchFamily="2" charset="-122"/>
              </a:rPr>
              <a:t>70</a:t>
            </a:r>
            <a:r>
              <a:rPr lang="zh-CN" altLang="en-US" sz="2400" dirty="0">
                <a:latin typeface="宋体" panose="02010600030101010101" pitchFamily="2" charset="-122"/>
                <a:ea typeface="宋体" panose="02010600030101010101" pitchFamily="2" charset="-122"/>
              </a:rPr>
              <a:t>年代，英国利用股票集资形式，共修建了长达</a:t>
            </a:r>
            <a:r>
              <a:rPr lang="en-US" altLang="zh-CN" sz="2400" dirty="0">
                <a:latin typeface="宋体" panose="02010600030101010101" pitchFamily="2" charset="-122"/>
                <a:ea typeface="宋体" panose="02010600030101010101" pitchFamily="2" charset="-122"/>
              </a:rPr>
              <a:t>2200</a:t>
            </a:r>
            <a:r>
              <a:rPr lang="zh-CN" altLang="en-US" sz="2400" dirty="0">
                <a:latin typeface="宋体" panose="02010600030101010101" pitchFamily="2" charset="-122"/>
                <a:ea typeface="宋体" panose="02010600030101010101" pitchFamily="2" charset="-122"/>
              </a:rPr>
              <a:t>英里的运河系统和</a:t>
            </a:r>
            <a:r>
              <a:rPr lang="en-US" altLang="zh-CN" sz="2400" dirty="0">
                <a:latin typeface="宋体" panose="02010600030101010101" pitchFamily="2" charset="-122"/>
                <a:ea typeface="宋体" panose="02010600030101010101" pitchFamily="2" charset="-122"/>
              </a:rPr>
              <a:t>5000</a:t>
            </a:r>
            <a:r>
              <a:rPr lang="zh-CN" altLang="en-US" sz="2400" dirty="0">
                <a:latin typeface="宋体" panose="02010600030101010101" pitchFamily="2" charset="-122"/>
                <a:ea typeface="宋体" panose="02010600030101010101" pitchFamily="2" charset="-122"/>
              </a:rPr>
              <a:t>英里的铁路。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美国在</a:t>
            </a:r>
            <a:r>
              <a:rPr lang="en-US" altLang="zh-CN" sz="2400" dirty="0">
                <a:latin typeface="宋体" panose="02010600030101010101" pitchFamily="2" charset="-122"/>
                <a:ea typeface="宋体" panose="02010600030101010101" pitchFamily="2" charset="-122"/>
              </a:rPr>
              <a:t>18</a:t>
            </a:r>
            <a:r>
              <a:rPr lang="zh-CN" altLang="en-US" sz="2400" dirty="0">
                <a:latin typeface="宋体" panose="02010600030101010101" pitchFamily="2" charset="-122"/>
                <a:ea typeface="宋体" panose="02010600030101010101" pitchFamily="2" charset="-122"/>
              </a:rPr>
              <a:t>世纪初的</a:t>
            </a:r>
            <a:r>
              <a:rPr lang="en-US" altLang="zh-CN" sz="2400" dirty="0">
                <a:latin typeface="宋体" panose="02010600030101010101" pitchFamily="2" charset="-122"/>
                <a:ea typeface="宋体" panose="02010600030101010101" pitchFamily="2" charset="-122"/>
              </a:rPr>
              <a:t>50</a:t>
            </a:r>
            <a:r>
              <a:rPr lang="zh-CN" altLang="en-US" sz="2400" dirty="0">
                <a:latin typeface="宋体" panose="02010600030101010101" pitchFamily="2" charset="-122"/>
                <a:ea typeface="宋体" panose="02010600030101010101" pitchFamily="2" charset="-122"/>
              </a:rPr>
              <a:t>年里，利用股票集资，建成了约</a:t>
            </a:r>
            <a:r>
              <a:rPr lang="en-US" altLang="zh-CN" sz="2400" dirty="0">
                <a:latin typeface="宋体" panose="02010600030101010101" pitchFamily="2" charset="-122"/>
                <a:ea typeface="宋体" panose="02010600030101010101" pitchFamily="2" charset="-122"/>
              </a:rPr>
              <a:t>3000</a:t>
            </a:r>
            <a:r>
              <a:rPr lang="zh-CN" altLang="en-US" sz="2400" dirty="0">
                <a:latin typeface="宋体" panose="02010600030101010101" pitchFamily="2" charset="-122"/>
                <a:ea typeface="宋体" panose="02010600030101010101" pitchFamily="2" charset="-122"/>
              </a:rPr>
              <a:t>英里的运河及</a:t>
            </a:r>
            <a:r>
              <a:rPr lang="en-US" altLang="zh-CN" sz="2400" dirty="0">
                <a:latin typeface="宋体" panose="02010600030101010101" pitchFamily="2" charset="-122"/>
                <a:ea typeface="宋体" panose="02010600030101010101" pitchFamily="2" charset="-122"/>
              </a:rPr>
              <a:t>2800</a:t>
            </a:r>
            <a:r>
              <a:rPr lang="zh-CN" altLang="en-US" sz="2400" dirty="0">
                <a:latin typeface="宋体" panose="02010600030101010101" pitchFamily="2" charset="-122"/>
                <a:ea typeface="宋体" panose="02010600030101010101" pitchFamily="2" charset="-122"/>
              </a:rPr>
              <a:t>英里的铁路。</a:t>
            </a:r>
            <a:r>
              <a:rPr lang="en-US" altLang="zh-CN" sz="2400" dirty="0">
                <a:latin typeface="宋体" panose="02010600030101010101" pitchFamily="2" charset="-122"/>
                <a:ea typeface="宋体" panose="02010600030101010101" pitchFamily="2" charset="-122"/>
              </a:rPr>
              <a:t>1902</a:t>
            </a:r>
            <a:r>
              <a:rPr lang="zh-CN" altLang="en-US" sz="2400" dirty="0">
                <a:latin typeface="宋体" panose="02010600030101010101" pitchFamily="2" charset="-122"/>
                <a:ea typeface="宋体" panose="02010600030101010101" pitchFamily="2" charset="-122"/>
              </a:rPr>
              <a:t>年成立的美国钢铁公司则用股票筹措了多达</a:t>
            </a:r>
            <a:r>
              <a:rPr lang="en-US" altLang="zh-CN" sz="2400" dirty="0">
                <a:latin typeface="宋体" panose="02010600030101010101" pitchFamily="2" charset="-122"/>
                <a:ea typeface="宋体" panose="02010600030101010101" pitchFamily="2" charset="-122"/>
              </a:rPr>
              <a:t>14</a:t>
            </a:r>
            <a:r>
              <a:rPr lang="zh-CN" altLang="en-US" sz="2400" dirty="0">
                <a:latin typeface="宋体" panose="02010600030101010101" pitchFamily="2" charset="-122"/>
                <a:ea typeface="宋体" panose="02010600030101010101" pitchFamily="2" charset="-122"/>
              </a:rPr>
              <a:t>亿美元的股金资本，成为第一个资产</a:t>
            </a: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亿美元以上的股份有限公司。</a:t>
            </a:r>
          </a:p>
        </p:txBody>
      </p:sp>
    </p:spTree>
    <p:extLst>
      <p:ext uri="{BB962C8B-B14F-4D97-AF65-F5344CB8AC3E}">
        <p14:creationId xmlns:p14="http://schemas.microsoft.com/office/powerpoint/2010/main" val="2031779926"/>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C3C9D470-F835-41FF-B319-4F73A7FBE2B6}"/>
              </a:ext>
            </a:extLst>
          </p:cNvPr>
          <p:cNvSpPr>
            <a:spLocks noGrp="1" noChangeArrowheads="1"/>
          </p:cNvSpPr>
          <p:nvPr>
            <p:ph type="title"/>
          </p:nvPr>
        </p:nvSpPr>
        <p:spPr bwMode="auto">
          <a:xfrm>
            <a:off x="457200" y="5492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ea typeface="宋体" panose="02010600030101010101" pitchFamily="2" charset="-122"/>
              </a:rPr>
              <a:t>公司制下所有权和管理权的分离及管理目标</a:t>
            </a:r>
            <a:br>
              <a:rPr lang="en-US" altLang="zh-CN" sz="3200" dirty="0">
                <a:ea typeface="宋体" panose="02010600030101010101" pitchFamily="2" charset="-122"/>
              </a:rPr>
            </a:br>
            <a:r>
              <a:rPr lang="zh-CN" altLang="en-US" sz="2800" dirty="0">
                <a:latin typeface="仿宋" panose="02010609060101010101" pitchFamily="49" charset="-122"/>
                <a:ea typeface="仿宋" panose="02010609060101010101" pitchFamily="49" charset="-122"/>
              </a:rPr>
              <a:t>所有权和管理权分离引发道德风险问题</a:t>
            </a:r>
            <a:endParaRPr lang="zh-CN" altLang="en-US" sz="3200" dirty="0">
              <a:latin typeface="仿宋" panose="02010609060101010101" pitchFamily="49" charset="-122"/>
              <a:ea typeface="仿宋" panose="02010609060101010101" pitchFamily="49" charset="-122"/>
            </a:endParaRPr>
          </a:p>
        </p:txBody>
      </p:sp>
      <p:sp>
        <p:nvSpPr>
          <p:cNvPr id="62467" name="内容占位符 2">
            <a:extLst>
              <a:ext uri="{FF2B5EF4-FFF2-40B4-BE49-F238E27FC236}">
                <a16:creationId xmlns:a16="http://schemas.microsoft.com/office/drawing/2014/main" id="{EB2C1880-96F7-4876-851E-5677E15D5E59}"/>
              </a:ext>
            </a:extLst>
          </p:cNvPr>
          <p:cNvSpPr>
            <a:spLocks noGrp="1" noChangeArrowheads="1"/>
          </p:cNvSpPr>
          <p:nvPr>
            <p:ph idx="1"/>
          </p:nvPr>
        </p:nvSpPr>
        <p:spPr>
          <a:xfrm>
            <a:off x="462496" y="1667558"/>
            <a:ext cx="7772400" cy="4794250"/>
          </a:xfrm>
        </p:spPr>
        <p:txBody>
          <a:bodyPr/>
          <a:lstStyle/>
          <a:p>
            <a:r>
              <a:rPr lang="zh-CN" altLang="en-US" sz="2800" dirty="0">
                <a:ea typeface="宋体" panose="02010600030101010101" pitchFamily="2" charset="-122"/>
              </a:rPr>
              <a:t>所有权和管理权的分离问题</a:t>
            </a:r>
            <a:endParaRPr lang="en-US" altLang="zh-CN" sz="2800" dirty="0">
              <a:ea typeface="宋体" panose="02010600030101010101" pitchFamily="2" charset="-122"/>
            </a:endParaRPr>
          </a:p>
          <a:p>
            <a:pPr lvl="1"/>
            <a:r>
              <a:rPr lang="zh-CN" altLang="en-US" sz="2400" dirty="0">
                <a:ea typeface="宋体" panose="02010600030101010101" pitchFamily="2" charset="-122"/>
              </a:rPr>
              <a:t>职业经理具有经营企业的专业知识</a:t>
            </a:r>
            <a:endParaRPr lang="en-US" altLang="zh-CN" sz="2400" dirty="0">
              <a:ea typeface="宋体" panose="02010600030101010101" pitchFamily="2" charset="-122"/>
            </a:endParaRPr>
          </a:p>
          <a:p>
            <a:pPr lvl="1"/>
            <a:r>
              <a:rPr lang="zh-CN" altLang="en-US" sz="2400" dirty="0">
                <a:ea typeface="宋体" panose="02010600030101010101" pitchFamily="2" charset="-122"/>
              </a:rPr>
              <a:t>获得企业的有效规模，需要多个所有者，不是所有所有者能够参与经营</a:t>
            </a:r>
            <a:endParaRPr lang="en-US" altLang="zh-CN" sz="2400" dirty="0">
              <a:ea typeface="宋体" panose="02010600030101010101" pitchFamily="2" charset="-122"/>
            </a:endParaRPr>
          </a:p>
          <a:p>
            <a:pPr lvl="1"/>
            <a:r>
              <a:rPr lang="zh-CN" altLang="en-US" sz="2400" dirty="0">
                <a:ea typeface="宋体" panose="02010600030101010101" pitchFamily="2" charset="-122"/>
              </a:rPr>
              <a:t>为了分散风险，投资者不宜直接经营</a:t>
            </a:r>
            <a:endParaRPr lang="en-US" altLang="zh-CN" sz="2400" dirty="0">
              <a:ea typeface="宋体" panose="02010600030101010101" pitchFamily="2" charset="-122"/>
            </a:endParaRPr>
          </a:p>
          <a:p>
            <a:pPr lvl="1"/>
            <a:r>
              <a:rPr lang="zh-CN" altLang="en-US" sz="2400" dirty="0">
                <a:ea typeface="宋体" panose="02010600030101010101" pitchFamily="2" charset="-122"/>
              </a:rPr>
              <a:t>节省信息收集成本</a:t>
            </a:r>
            <a:endParaRPr lang="en-US" altLang="zh-CN" sz="2400" dirty="0">
              <a:ea typeface="宋体" panose="02010600030101010101" pitchFamily="2" charset="-122"/>
            </a:endParaRPr>
          </a:p>
          <a:p>
            <a:pPr lvl="1"/>
            <a:r>
              <a:rPr lang="zh-CN" altLang="en-US" sz="2400" dirty="0">
                <a:ea typeface="宋体" panose="02010600030101010101" pitchFamily="2" charset="-122"/>
              </a:rPr>
              <a:t>学习效应或持续经营效应的需要，需要所有者和管理者的分离</a:t>
            </a:r>
          </a:p>
          <a:p>
            <a:r>
              <a:rPr lang="zh-CN" altLang="en-US" sz="2800" dirty="0">
                <a:ea typeface="宋体" panose="02010600030101010101" pitchFamily="2" charset="-122"/>
              </a:rPr>
              <a:t>管理者目标</a:t>
            </a:r>
            <a:endParaRPr lang="en-US" altLang="zh-CN" sz="2800" dirty="0">
              <a:ea typeface="宋体" panose="02010600030101010101" pitchFamily="2" charset="-122"/>
            </a:endParaRPr>
          </a:p>
          <a:p>
            <a:pPr lvl="1"/>
            <a:r>
              <a:rPr lang="zh-CN" altLang="en-US" sz="2400" dirty="0">
                <a:ea typeface="宋体" panose="02010600030101010101" pitchFamily="2" charset="-122"/>
              </a:rPr>
              <a:t>运行良好的股票市场为所有权和管理权的分离提供了便利条件。管理者目标是最大化股东财富。</a:t>
            </a:r>
          </a:p>
          <a:p>
            <a:endParaRPr lang="zh-CN" altLang="en-US" sz="2800" dirty="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anim calcmode="lin" valueType="num">
                                      <p:cBhvr additive="base">
                                        <p:cTn id="11" dur="5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24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 calcmode="lin" valueType="num">
                                      <p:cBhvr additive="base">
                                        <p:cTn id="15" dur="5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24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anim calcmode="lin" valueType="num">
                                      <p:cBhvr additive="base">
                                        <p:cTn id="19" dur="500" fill="hold"/>
                                        <p:tgtEl>
                                          <p:spTgt spid="624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46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anim calcmode="lin" valueType="num">
                                      <p:cBhvr additive="base">
                                        <p:cTn id="23" dur="500" fill="hold"/>
                                        <p:tgtEl>
                                          <p:spTgt spid="6246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246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anim calcmode="lin" valueType="num">
                                      <p:cBhvr additive="base">
                                        <p:cTn id="27" dur="500" fill="hold"/>
                                        <p:tgtEl>
                                          <p:spTgt spid="6246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24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2467">
                                            <p:txEl>
                                              <p:pRg st="6" end="6"/>
                                            </p:txEl>
                                          </p:spTgt>
                                        </p:tgtEl>
                                        <p:attrNameLst>
                                          <p:attrName>style.visibility</p:attrName>
                                        </p:attrNameLst>
                                      </p:cBhvr>
                                      <p:to>
                                        <p:strVal val="visible"/>
                                      </p:to>
                                    </p:set>
                                    <p:anim calcmode="lin" valueType="num">
                                      <p:cBhvr additive="base">
                                        <p:cTn id="33" dur="500" fill="hold"/>
                                        <p:tgtEl>
                                          <p:spTgt spid="6246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246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467">
                                            <p:txEl>
                                              <p:pRg st="7" end="7"/>
                                            </p:txEl>
                                          </p:spTgt>
                                        </p:tgtEl>
                                        <p:attrNameLst>
                                          <p:attrName>style.visibility</p:attrName>
                                        </p:attrNameLst>
                                      </p:cBhvr>
                                      <p:to>
                                        <p:strVal val="visible"/>
                                      </p:to>
                                    </p:set>
                                    <p:anim calcmode="lin" valueType="num">
                                      <p:cBhvr additive="base">
                                        <p:cTn id="37" dur="500" fill="hold"/>
                                        <p:tgtEl>
                                          <p:spTgt spid="6246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24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33">
            <a:extLst>
              <a:ext uri="{FF2B5EF4-FFF2-40B4-BE49-F238E27FC236}">
                <a16:creationId xmlns:a16="http://schemas.microsoft.com/office/drawing/2014/main" id="{4129B1E5-C059-4C55-BBE9-425B57AC0DDD}"/>
              </a:ext>
            </a:extLst>
          </p:cNvPr>
          <p:cNvGrpSpPr>
            <a:grpSpLocks/>
          </p:cNvGrpSpPr>
          <p:nvPr/>
        </p:nvGrpSpPr>
        <p:grpSpPr bwMode="auto">
          <a:xfrm>
            <a:off x="3586163" y="1708150"/>
            <a:ext cx="2090737" cy="2489200"/>
            <a:chOff x="2259" y="1076"/>
            <a:chExt cx="1317" cy="1568"/>
          </a:xfrm>
        </p:grpSpPr>
        <p:sp>
          <p:nvSpPr>
            <p:cNvPr id="66598" name="Rectangle 2">
              <a:extLst>
                <a:ext uri="{FF2B5EF4-FFF2-40B4-BE49-F238E27FC236}">
                  <a16:creationId xmlns:a16="http://schemas.microsoft.com/office/drawing/2014/main" id="{E584A799-C87E-425A-85B3-256BABB06847}"/>
                </a:ext>
              </a:extLst>
            </p:cNvPr>
            <p:cNvSpPr>
              <a:spLocks noChangeArrowheads="1"/>
            </p:cNvSpPr>
            <p:nvPr/>
          </p:nvSpPr>
          <p:spPr bwMode="auto">
            <a:xfrm>
              <a:off x="2259" y="1076"/>
              <a:ext cx="1317" cy="1568"/>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endParaRPr lang="zh-CN" altLang="en-US" sz="2400">
                <a:latin typeface="ZapfDingbats"/>
              </a:endParaRPr>
            </a:p>
          </p:txBody>
        </p:sp>
        <p:sp>
          <p:nvSpPr>
            <p:cNvPr id="66599" name="Rectangle 8">
              <a:extLst>
                <a:ext uri="{FF2B5EF4-FFF2-40B4-BE49-F238E27FC236}">
                  <a16:creationId xmlns:a16="http://schemas.microsoft.com/office/drawing/2014/main" id="{082C3481-CBBE-437F-9466-A39AA90E0B1C}"/>
                </a:ext>
              </a:extLst>
            </p:cNvPr>
            <p:cNvSpPr>
              <a:spLocks noChangeArrowheads="1"/>
            </p:cNvSpPr>
            <p:nvPr/>
          </p:nvSpPr>
          <p:spPr bwMode="auto">
            <a:xfrm>
              <a:off x="2478" y="1713"/>
              <a:ext cx="89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400" b="1">
                  <a:solidFill>
                    <a:srgbClr val="0000FF"/>
                  </a:solidFill>
                  <a:latin typeface="Times New Roman" panose="02020603050405020304" pitchFamily="18" charset="0"/>
                </a:rPr>
                <a:t>财务经理</a:t>
              </a:r>
              <a:endParaRPr lang="en-US" altLang="zh-CN" sz="2400" b="1">
                <a:solidFill>
                  <a:srgbClr val="0000FF"/>
                </a:solidFill>
                <a:latin typeface="Times New Roman" panose="02020603050405020304" pitchFamily="18" charset="0"/>
              </a:endParaRPr>
            </a:p>
          </p:txBody>
        </p:sp>
      </p:grpSp>
      <p:grpSp>
        <p:nvGrpSpPr>
          <p:cNvPr id="3" name="Group 34">
            <a:extLst>
              <a:ext uri="{FF2B5EF4-FFF2-40B4-BE49-F238E27FC236}">
                <a16:creationId xmlns:a16="http://schemas.microsoft.com/office/drawing/2014/main" id="{2F1557AB-82B2-46D6-9472-2DE203E31AF3}"/>
              </a:ext>
            </a:extLst>
          </p:cNvPr>
          <p:cNvGrpSpPr>
            <a:grpSpLocks/>
          </p:cNvGrpSpPr>
          <p:nvPr/>
        </p:nvGrpSpPr>
        <p:grpSpPr bwMode="auto">
          <a:xfrm>
            <a:off x="476250" y="1722438"/>
            <a:ext cx="6611938" cy="3560762"/>
            <a:chOff x="300" y="1085"/>
            <a:chExt cx="4165" cy="2243"/>
          </a:xfrm>
        </p:grpSpPr>
        <p:sp>
          <p:nvSpPr>
            <p:cNvPr id="66595" name="Freeform 5">
              <a:extLst>
                <a:ext uri="{FF2B5EF4-FFF2-40B4-BE49-F238E27FC236}">
                  <a16:creationId xmlns:a16="http://schemas.microsoft.com/office/drawing/2014/main" id="{AA5BF322-2BC0-4F6B-AD7A-95CDCD83D1F8}"/>
                </a:ext>
              </a:extLst>
            </p:cNvPr>
            <p:cNvSpPr>
              <a:spLocks/>
            </p:cNvSpPr>
            <p:nvPr/>
          </p:nvSpPr>
          <p:spPr bwMode="auto">
            <a:xfrm>
              <a:off x="3580" y="1321"/>
              <a:ext cx="885" cy="120"/>
            </a:xfrm>
            <a:custGeom>
              <a:avLst/>
              <a:gdLst>
                <a:gd name="T0" fmla="*/ 0 w 885"/>
                <a:gd name="T1" fmla="*/ 60 h 120"/>
                <a:gd name="T2" fmla="*/ 81 w 885"/>
                <a:gd name="T3" fmla="*/ 0 h 120"/>
                <a:gd name="T4" fmla="*/ 81 w 885"/>
                <a:gd name="T5" fmla="*/ 40 h 120"/>
                <a:gd name="T6" fmla="*/ 884 w 885"/>
                <a:gd name="T7" fmla="*/ 40 h 120"/>
                <a:gd name="T8" fmla="*/ 884 w 885"/>
                <a:gd name="T9" fmla="*/ 79 h 120"/>
                <a:gd name="T10" fmla="*/ 81 w 885"/>
                <a:gd name="T11" fmla="*/ 79 h 120"/>
                <a:gd name="T12" fmla="*/ 81 w 885"/>
                <a:gd name="T13" fmla="*/ 119 h 120"/>
                <a:gd name="T14" fmla="*/ 0 w 885"/>
                <a:gd name="T15" fmla="*/ 60 h 120"/>
                <a:gd name="T16" fmla="*/ 0 60000 65536"/>
                <a:gd name="T17" fmla="*/ 0 60000 65536"/>
                <a:gd name="T18" fmla="*/ 0 60000 65536"/>
                <a:gd name="T19" fmla="*/ 0 60000 65536"/>
                <a:gd name="T20" fmla="*/ 0 60000 65536"/>
                <a:gd name="T21" fmla="*/ 0 60000 65536"/>
                <a:gd name="T22" fmla="*/ 0 60000 65536"/>
                <a:gd name="T23" fmla="*/ 0 60000 65536"/>
                <a:gd name="T24" fmla="*/ 0 w 885"/>
                <a:gd name="T25" fmla="*/ 0 h 120"/>
                <a:gd name="T26" fmla="*/ 885 w 885"/>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5" h="120">
                  <a:moveTo>
                    <a:pt x="0" y="60"/>
                  </a:moveTo>
                  <a:lnTo>
                    <a:pt x="81" y="0"/>
                  </a:lnTo>
                  <a:lnTo>
                    <a:pt x="81" y="40"/>
                  </a:lnTo>
                  <a:lnTo>
                    <a:pt x="884" y="40"/>
                  </a:lnTo>
                  <a:lnTo>
                    <a:pt x="884" y="79"/>
                  </a:lnTo>
                  <a:lnTo>
                    <a:pt x="81" y="79"/>
                  </a:lnTo>
                  <a:lnTo>
                    <a:pt x="81" y="119"/>
                  </a:lnTo>
                  <a:lnTo>
                    <a:pt x="0" y="60"/>
                  </a:lnTo>
                </a:path>
              </a:pathLst>
            </a:custGeom>
            <a:solidFill>
              <a:srgbClr val="FF00FF"/>
            </a:solidFill>
            <a:ln w="12700" cap="rnd">
              <a:solidFill>
                <a:srgbClr val="FF00FF"/>
              </a:solidFill>
              <a:round/>
              <a:headEnd/>
              <a:tailEnd/>
            </a:ln>
          </p:spPr>
          <p:txBody>
            <a:bodyPr/>
            <a:lstStyle/>
            <a:p>
              <a:endParaRPr lang="zh-CN" altLang="en-US"/>
            </a:p>
          </p:txBody>
        </p:sp>
        <p:sp>
          <p:nvSpPr>
            <p:cNvPr id="66596" name="Rectangle 14">
              <a:extLst>
                <a:ext uri="{FF2B5EF4-FFF2-40B4-BE49-F238E27FC236}">
                  <a16:creationId xmlns:a16="http://schemas.microsoft.com/office/drawing/2014/main" id="{C757729E-AE98-48E6-A3E5-F3017F98D5F4}"/>
                </a:ext>
              </a:extLst>
            </p:cNvPr>
            <p:cNvSpPr>
              <a:spLocks noChangeArrowheads="1"/>
            </p:cNvSpPr>
            <p:nvPr/>
          </p:nvSpPr>
          <p:spPr bwMode="auto">
            <a:xfrm>
              <a:off x="300" y="3097"/>
              <a:ext cx="2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FF3300"/>
                  </a:solidFill>
                  <a:latin typeface="Times New Roman" panose="02020603050405020304" pitchFamily="18" charset="0"/>
                </a:rPr>
                <a:t>(1) 向投资者募集资金（包括银行）</a:t>
              </a:r>
              <a:endParaRPr lang="en-US" altLang="zh-CN" sz="1800" b="1">
                <a:solidFill>
                  <a:srgbClr val="FF3300"/>
                </a:solidFill>
                <a:latin typeface="Times New Roman" panose="02020603050405020304" pitchFamily="18" charset="0"/>
              </a:endParaRPr>
            </a:p>
          </p:txBody>
        </p:sp>
        <p:sp>
          <p:nvSpPr>
            <p:cNvPr id="66597" name="Rectangle 19">
              <a:extLst>
                <a:ext uri="{FF2B5EF4-FFF2-40B4-BE49-F238E27FC236}">
                  <a16:creationId xmlns:a16="http://schemas.microsoft.com/office/drawing/2014/main" id="{357D6CCC-DF8F-4ECC-88F2-5DDF0B6A442C}"/>
                </a:ext>
              </a:extLst>
            </p:cNvPr>
            <p:cNvSpPr>
              <a:spLocks noChangeArrowheads="1"/>
            </p:cNvSpPr>
            <p:nvPr/>
          </p:nvSpPr>
          <p:spPr bwMode="auto">
            <a:xfrm>
              <a:off x="4014" y="1085"/>
              <a:ext cx="3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chemeClr val="tx2"/>
                  </a:solidFill>
                  <a:latin typeface="Times New Roman" panose="02020603050405020304" pitchFamily="18" charset="0"/>
                </a:rPr>
                <a:t>(1)</a:t>
              </a:r>
            </a:p>
          </p:txBody>
        </p:sp>
      </p:grpSp>
      <p:grpSp>
        <p:nvGrpSpPr>
          <p:cNvPr id="4" name="Group 42">
            <a:extLst>
              <a:ext uri="{FF2B5EF4-FFF2-40B4-BE49-F238E27FC236}">
                <a16:creationId xmlns:a16="http://schemas.microsoft.com/office/drawing/2014/main" id="{669186C3-4BF4-4814-8135-847A92929FBB}"/>
              </a:ext>
            </a:extLst>
          </p:cNvPr>
          <p:cNvGrpSpPr>
            <a:grpSpLocks/>
          </p:cNvGrpSpPr>
          <p:nvPr/>
        </p:nvGrpSpPr>
        <p:grpSpPr bwMode="auto">
          <a:xfrm>
            <a:off x="395288" y="1295400"/>
            <a:ext cx="3186113" cy="4359275"/>
            <a:chOff x="249" y="816"/>
            <a:chExt cx="2007" cy="2746"/>
          </a:xfrm>
        </p:grpSpPr>
        <p:sp>
          <p:nvSpPr>
            <p:cNvPr id="66588" name="Rectangle 10">
              <a:extLst>
                <a:ext uri="{FF2B5EF4-FFF2-40B4-BE49-F238E27FC236}">
                  <a16:creationId xmlns:a16="http://schemas.microsoft.com/office/drawing/2014/main" id="{F0E09184-C96D-4EAC-ABA2-0C18AB4C6B8C}"/>
                </a:ext>
              </a:extLst>
            </p:cNvPr>
            <p:cNvSpPr>
              <a:spLocks noChangeArrowheads="1"/>
            </p:cNvSpPr>
            <p:nvPr/>
          </p:nvSpPr>
          <p:spPr bwMode="auto">
            <a:xfrm>
              <a:off x="387" y="1696"/>
              <a:ext cx="89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400" b="1">
                  <a:solidFill>
                    <a:srgbClr val="0000FF"/>
                  </a:solidFill>
                  <a:latin typeface="Times New Roman" panose="02020603050405020304" pitchFamily="18" charset="0"/>
                </a:rPr>
                <a:t>企业经营</a:t>
              </a:r>
              <a:endParaRPr lang="en-US" altLang="zh-CN" sz="2400" b="1">
                <a:solidFill>
                  <a:srgbClr val="0000FF"/>
                </a:solidFill>
                <a:latin typeface="Times New Roman" panose="02020603050405020304" pitchFamily="18" charset="0"/>
              </a:endParaRPr>
            </a:p>
          </p:txBody>
        </p:sp>
        <p:grpSp>
          <p:nvGrpSpPr>
            <p:cNvPr id="66589" name="Group 36">
              <a:extLst>
                <a:ext uri="{FF2B5EF4-FFF2-40B4-BE49-F238E27FC236}">
                  <a16:creationId xmlns:a16="http://schemas.microsoft.com/office/drawing/2014/main" id="{E2E86E4C-3938-42D6-AEA8-1FA9C8B5D32E}"/>
                </a:ext>
              </a:extLst>
            </p:cNvPr>
            <p:cNvGrpSpPr>
              <a:grpSpLocks/>
            </p:cNvGrpSpPr>
            <p:nvPr/>
          </p:nvGrpSpPr>
          <p:grpSpPr bwMode="auto">
            <a:xfrm>
              <a:off x="249" y="816"/>
              <a:ext cx="2007" cy="2746"/>
              <a:chOff x="249" y="816"/>
              <a:chExt cx="2007" cy="2746"/>
            </a:xfrm>
          </p:grpSpPr>
          <p:sp>
            <p:nvSpPr>
              <p:cNvPr id="66590" name="Rectangle 15">
                <a:extLst>
                  <a:ext uri="{FF2B5EF4-FFF2-40B4-BE49-F238E27FC236}">
                    <a16:creationId xmlns:a16="http://schemas.microsoft.com/office/drawing/2014/main" id="{C6605E2D-50C9-4B3A-9B3D-8793F71BCE87}"/>
                  </a:ext>
                </a:extLst>
              </p:cNvPr>
              <p:cNvSpPr>
                <a:spLocks noChangeArrowheads="1"/>
              </p:cNvSpPr>
              <p:nvPr/>
            </p:nvSpPr>
            <p:spPr bwMode="auto">
              <a:xfrm>
                <a:off x="249" y="3331"/>
                <a:ext cx="1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dirty="0">
                    <a:solidFill>
                      <a:srgbClr val="FF3300"/>
                    </a:solidFill>
                    <a:latin typeface="Times New Roman" panose="02020603050405020304" pitchFamily="18" charset="0"/>
                  </a:rPr>
                  <a:t>(2) 投资于公司实体经营</a:t>
                </a:r>
                <a:endParaRPr lang="en-US" altLang="zh-CN" sz="1800" b="1" dirty="0">
                  <a:solidFill>
                    <a:srgbClr val="FF3300"/>
                  </a:solidFill>
                  <a:latin typeface="Times New Roman" panose="02020603050405020304" pitchFamily="18" charset="0"/>
                </a:endParaRPr>
              </a:p>
            </p:txBody>
          </p:sp>
          <p:grpSp>
            <p:nvGrpSpPr>
              <p:cNvPr id="66591" name="Group 35">
                <a:extLst>
                  <a:ext uri="{FF2B5EF4-FFF2-40B4-BE49-F238E27FC236}">
                    <a16:creationId xmlns:a16="http://schemas.microsoft.com/office/drawing/2014/main" id="{E00376E3-E65A-42A1-9F1B-DA0F15B4F544}"/>
                  </a:ext>
                </a:extLst>
              </p:cNvPr>
              <p:cNvGrpSpPr>
                <a:grpSpLocks/>
              </p:cNvGrpSpPr>
              <p:nvPr/>
            </p:nvGrpSpPr>
            <p:grpSpPr bwMode="auto">
              <a:xfrm>
                <a:off x="290" y="816"/>
                <a:ext cx="1966" cy="2283"/>
                <a:chOff x="290" y="816"/>
                <a:chExt cx="1966" cy="2283"/>
              </a:xfrm>
            </p:grpSpPr>
            <p:sp>
              <p:nvSpPr>
                <p:cNvPr id="66592" name="Freeform 3">
                  <a:extLst>
                    <a:ext uri="{FF2B5EF4-FFF2-40B4-BE49-F238E27FC236}">
                      <a16:creationId xmlns:a16="http://schemas.microsoft.com/office/drawing/2014/main" id="{C526AA7B-26FD-47C0-98D1-5333B950EEE9}"/>
                    </a:ext>
                  </a:extLst>
                </p:cNvPr>
                <p:cNvSpPr>
                  <a:spLocks/>
                </p:cNvSpPr>
                <p:nvPr/>
              </p:nvSpPr>
              <p:spPr bwMode="auto">
                <a:xfrm>
                  <a:off x="290" y="816"/>
                  <a:ext cx="1055" cy="2283"/>
                </a:xfrm>
                <a:custGeom>
                  <a:avLst/>
                  <a:gdLst>
                    <a:gd name="T0" fmla="*/ 1054 w 1055"/>
                    <a:gd name="T1" fmla="*/ 1818 h 2283"/>
                    <a:gd name="T2" fmla="*/ 1054 w 1055"/>
                    <a:gd name="T3" fmla="*/ 414 h 2283"/>
                    <a:gd name="T4" fmla="*/ 0 w 1055"/>
                    <a:gd name="T5" fmla="*/ 0 h 2283"/>
                    <a:gd name="T6" fmla="*/ 0 w 1055"/>
                    <a:gd name="T7" fmla="*/ 2049 h 2283"/>
                    <a:gd name="T8" fmla="*/ 0 w 1055"/>
                    <a:gd name="T9" fmla="*/ 2282 h 2283"/>
                    <a:gd name="T10" fmla="*/ 1054 w 1055"/>
                    <a:gd name="T11" fmla="*/ 1818 h 2283"/>
                    <a:gd name="T12" fmla="*/ 0 60000 65536"/>
                    <a:gd name="T13" fmla="*/ 0 60000 65536"/>
                    <a:gd name="T14" fmla="*/ 0 60000 65536"/>
                    <a:gd name="T15" fmla="*/ 0 60000 65536"/>
                    <a:gd name="T16" fmla="*/ 0 60000 65536"/>
                    <a:gd name="T17" fmla="*/ 0 60000 65536"/>
                    <a:gd name="T18" fmla="*/ 0 w 1055"/>
                    <a:gd name="T19" fmla="*/ 0 h 2283"/>
                    <a:gd name="T20" fmla="*/ 1055 w 1055"/>
                    <a:gd name="T21" fmla="*/ 2283 h 2283"/>
                  </a:gdLst>
                  <a:ahLst/>
                  <a:cxnLst>
                    <a:cxn ang="T12">
                      <a:pos x="T0" y="T1"/>
                    </a:cxn>
                    <a:cxn ang="T13">
                      <a:pos x="T2" y="T3"/>
                    </a:cxn>
                    <a:cxn ang="T14">
                      <a:pos x="T4" y="T5"/>
                    </a:cxn>
                    <a:cxn ang="T15">
                      <a:pos x="T6" y="T7"/>
                    </a:cxn>
                    <a:cxn ang="T16">
                      <a:pos x="T8" y="T9"/>
                    </a:cxn>
                    <a:cxn ang="T17">
                      <a:pos x="T10" y="T11"/>
                    </a:cxn>
                  </a:cxnLst>
                  <a:rect l="T18" t="T19" r="T20" b="T21"/>
                  <a:pathLst>
                    <a:path w="1055" h="2283">
                      <a:moveTo>
                        <a:pt x="1054" y="1818"/>
                      </a:moveTo>
                      <a:lnTo>
                        <a:pt x="1054" y="414"/>
                      </a:lnTo>
                      <a:lnTo>
                        <a:pt x="0" y="0"/>
                      </a:lnTo>
                      <a:lnTo>
                        <a:pt x="0" y="2049"/>
                      </a:lnTo>
                      <a:lnTo>
                        <a:pt x="0" y="2282"/>
                      </a:lnTo>
                      <a:lnTo>
                        <a:pt x="1054" y="1818"/>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593" name="Freeform 4">
                  <a:extLst>
                    <a:ext uri="{FF2B5EF4-FFF2-40B4-BE49-F238E27FC236}">
                      <a16:creationId xmlns:a16="http://schemas.microsoft.com/office/drawing/2014/main" id="{FF5A3CBC-C47B-49A2-9902-4EB638758E14}"/>
                    </a:ext>
                  </a:extLst>
                </p:cNvPr>
                <p:cNvSpPr>
                  <a:spLocks/>
                </p:cNvSpPr>
                <p:nvPr/>
              </p:nvSpPr>
              <p:spPr bwMode="auto">
                <a:xfrm>
                  <a:off x="1344" y="1344"/>
                  <a:ext cx="912" cy="75"/>
                </a:xfrm>
                <a:custGeom>
                  <a:avLst/>
                  <a:gdLst>
                    <a:gd name="T0" fmla="*/ 0 w 912"/>
                    <a:gd name="T1" fmla="*/ 37 h 75"/>
                    <a:gd name="T2" fmla="*/ 84 w 912"/>
                    <a:gd name="T3" fmla="*/ 0 h 75"/>
                    <a:gd name="T4" fmla="*/ 84 w 912"/>
                    <a:gd name="T5" fmla="*/ 25 h 75"/>
                    <a:gd name="T6" fmla="*/ 911 w 912"/>
                    <a:gd name="T7" fmla="*/ 25 h 75"/>
                    <a:gd name="T8" fmla="*/ 911 w 912"/>
                    <a:gd name="T9" fmla="*/ 49 h 75"/>
                    <a:gd name="T10" fmla="*/ 84 w 912"/>
                    <a:gd name="T11" fmla="*/ 49 h 75"/>
                    <a:gd name="T12" fmla="*/ 84 w 912"/>
                    <a:gd name="T13" fmla="*/ 74 h 75"/>
                    <a:gd name="T14" fmla="*/ 0 w 912"/>
                    <a:gd name="T15" fmla="*/ 37 h 75"/>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75"/>
                    <a:gd name="T26" fmla="*/ 912 w 912"/>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75">
                      <a:moveTo>
                        <a:pt x="0" y="37"/>
                      </a:moveTo>
                      <a:lnTo>
                        <a:pt x="84" y="0"/>
                      </a:lnTo>
                      <a:lnTo>
                        <a:pt x="84" y="25"/>
                      </a:lnTo>
                      <a:lnTo>
                        <a:pt x="911" y="25"/>
                      </a:lnTo>
                      <a:lnTo>
                        <a:pt x="911" y="49"/>
                      </a:lnTo>
                      <a:lnTo>
                        <a:pt x="84" y="49"/>
                      </a:lnTo>
                      <a:lnTo>
                        <a:pt x="84" y="74"/>
                      </a:lnTo>
                      <a:lnTo>
                        <a:pt x="0" y="37"/>
                      </a:lnTo>
                    </a:path>
                  </a:pathLst>
                </a:custGeom>
                <a:solidFill>
                  <a:srgbClr val="FF00FF"/>
                </a:solidFill>
                <a:ln w="12700" cap="rnd">
                  <a:solidFill>
                    <a:srgbClr val="FF00FF"/>
                  </a:solidFill>
                  <a:round/>
                  <a:headEnd/>
                  <a:tailEnd/>
                </a:ln>
              </p:spPr>
              <p:txBody>
                <a:bodyPr/>
                <a:lstStyle/>
                <a:p>
                  <a:endParaRPr lang="zh-CN" altLang="en-US"/>
                </a:p>
              </p:txBody>
            </p:sp>
            <p:sp>
              <p:nvSpPr>
                <p:cNvPr id="66594" name="Rectangle 20">
                  <a:extLst>
                    <a:ext uri="{FF2B5EF4-FFF2-40B4-BE49-F238E27FC236}">
                      <a16:creationId xmlns:a16="http://schemas.microsoft.com/office/drawing/2014/main" id="{5F7242D8-3856-4B8C-AA1C-3674E6F373F6}"/>
                    </a:ext>
                  </a:extLst>
                </p:cNvPr>
                <p:cNvSpPr>
                  <a:spLocks noChangeArrowheads="1"/>
                </p:cNvSpPr>
                <p:nvPr/>
              </p:nvSpPr>
              <p:spPr bwMode="auto">
                <a:xfrm>
                  <a:off x="1564" y="1085"/>
                  <a:ext cx="3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chemeClr val="tx2"/>
                      </a:solidFill>
                      <a:latin typeface="Times New Roman" panose="02020603050405020304" pitchFamily="18" charset="0"/>
                    </a:rPr>
                    <a:t>(2)</a:t>
                  </a:r>
                </a:p>
              </p:txBody>
            </p:sp>
          </p:grpSp>
        </p:grpSp>
      </p:grpSp>
      <p:grpSp>
        <p:nvGrpSpPr>
          <p:cNvPr id="7" name="Group 37">
            <a:extLst>
              <a:ext uri="{FF2B5EF4-FFF2-40B4-BE49-F238E27FC236}">
                <a16:creationId xmlns:a16="http://schemas.microsoft.com/office/drawing/2014/main" id="{A5AEFF69-80E0-4708-9AE7-7F46E7C4145C}"/>
              </a:ext>
            </a:extLst>
          </p:cNvPr>
          <p:cNvGrpSpPr>
            <a:grpSpLocks/>
          </p:cNvGrpSpPr>
          <p:nvPr/>
        </p:nvGrpSpPr>
        <p:grpSpPr bwMode="auto">
          <a:xfrm>
            <a:off x="603250" y="3657600"/>
            <a:ext cx="2978150" cy="2363788"/>
            <a:chOff x="380" y="2304"/>
            <a:chExt cx="1876" cy="1489"/>
          </a:xfrm>
        </p:grpSpPr>
        <p:sp>
          <p:nvSpPr>
            <p:cNvPr id="66585" name="Freeform 7">
              <a:extLst>
                <a:ext uri="{FF2B5EF4-FFF2-40B4-BE49-F238E27FC236}">
                  <a16:creationId xmlns:a16="http://schemas.microsoft.com/office/drawing/2014/main" id="{12862B0B-A4AF-4A54-84DC-AC4107349272}"/>
                </a:ext>
              </a:extLst>
            </p:cNvPr>
            <p:cNvSpPr>
              <a:spLocks/>
            </p:cNvSpPr>
            <p:nvPr/>
          </p:nvSpPr>
          <p:spPr bwMode="auto">
            <a:xfrm>
              <a:off x="1344" y="2304"/>
              <a:ext cx="912" cy="138"/>
            </a:xfrm>
            <a:custGeom>
              <a:avLst/>
              <a:gdLst>
                <a:gd name="T0" fmla="*/ 911 w 912"/>
                <a:gd name="T1" fmla="*/ 69 h 138"/>
                <a:gd name="T2" fmla="*/ 826 w 912"/>
                <a:gd name="T3" fmla="*/ 0 h 138"/>
                <a:gd name="T4" fmla="*/ 826 w 912"/>
                <a:gd name="T5" fmla="*/ 45 h 138"/>
                <a:gd name="T6" fmla="*/ 0 w 912"/>
                <a:gd name="T7" fmla="*/ 45 h 138"/>
                <a:gd name="T8" fmla="*/ 0 w 912"/>
                <a:gd name="T9" fmla="*/ 91 h 138"/>
                <a:gd name="T10" fmla="*/ 826 w 912"/>
                <a:gd name="T11" fmla="*/ 91 h 138"/>
                <a:gd name="T12" fmla="*/ 826 w 912"/>
                <a:gd name="T13" fmla="*/ 137 h 138"/>
                <a:gd name="T14" fmla="*/ 911 w 912"/>
                <a:gd name="T15" fmla="*/ 69 h 138"/>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138"/>
                <a:gd name="T26" fmla="*/ 912 w 912"/>
                <a:gd name="T27" fmla="*/ 138 h 1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138">
                  <a:moveTo>
                    <a:pt x="911" y="69"/>
                  </a:moveTo>
                  <a:lnTo>
                    <a:pt x="826" y="0"/>
                  </a:lnTo>
                  <a:lnTo>
                    <a:pt x="826" y="45"/>
                  </a:lnTo>
                  <a:lnTo>
                    <a:pt x="0" y="45"/>
                  </a:lnTo>
                  <a:lnTo>
                    <a:pt x="0" y="91"/>
                  </a:lnTo>
                  <a:lnTo>
                    <a:pt x="826" y="91"/>
                  </a:lnTo>
                  <a:lnTo>
                    <a:pt x="826" y="137"/>
                  </a:lnTo>
                  <a:lnTo>
                    <a:pt x="911" y="69"/>
                  </a:lnTo>
                </a:path>
              </a:pathLst>
            </a:custGeom>
            <a:solidFill>
              <a:srgbClr val="FF00FF"/>
            </a:solidFill>
            <a:ln w="12700" cap="rnd">
              <a:solidFill>
                <a:srgbClr val="FF00FF"/>
              </a:solidFill>
              <a:round/>
              <a:headEnd/>
              <a:tailEnd/>
            </a:ln>
          </p:spPr>
          <p:txBody>
            <a:bodyPr/>
            <a:lstStyle/>
            <a:p>
              <a:endParaRPr lang="zh-CN" altLang="en-US"/>
            </a:p>
          </p:txBody>
        </p:sp>
        <p:sp>
          <p:nvSpPr>
            <p:cNvPr id="66586" name="Rectangle 16">
              <a:extLst>
                <a:ext uri="{FF2B5EF4-FFF2-40B4-BE49-F238E27FC236}">
                  <a16:creationId xmlns:a16="http://schemas.microsoft.com/office/drawing/2014/main" id="{7B37A0F9-C397-4E78-9E62-3AECC1050AAE}"/>
                </a:ext>
              </a:extLst>
            </p:cNvPr>
            <p:cNvSpPr>
              <a:spLocks noChangeArrowheads="1"/>
            </p:cNvSpPr>
            <p:nvPr/>
          </p:nvSpPr>
          <p:spPr bwMode="auto">
            <a:xfrm>
              <a:off x="380" y="3562"/>
              <a:ext cx="17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FF3300"/>
                  </a:solidFill>
                  <a:latin typeface="Times New Roman" panose="02020603050405020304" pitchFamily="18" charset="0"/>
                </a:rPr>
                <a:t>(3) 来自经营活动的资金流</a:t>
              </a:r>
              <a:endParaRPr lang="en-US" altLang="zh-CN" sz="1800" b="1">
                <a:solidFill>
                  <a:srgbClr val="FF3300"/>
                </a:solidFill>
                <a:latin typeface="Times New Roman" panose="02020603050405020304" pitchFamily="18" charset="0"/>
              </a:endParaRPr>
            </a:p>
          </p:txBody>
        </p:sp>
        <p:sp>
          <p:nvSpPr>
            <p:cNvPr id="66587" name="Rectangle 21">
              <a:extLst>
                <a:ext uri="{FF2B5EF4-FFF2-40B4-BE49-F238E27FC236}">
                  <a16:creationId xmlns:a16="http://schemas.microsoft.com/office/drawing/2014/main" id="{3BE1872F-47F0-4F10-BFBA-16D795A9F40E}"/>
                </a:ext>
              </a:extLst>
            </p:cNvPr>
            <p:cNvSpPr>
              <a:spLocks noChangeArrowheads="1"/>
            </p:cNvSpPr>
            <p:nvPr/>
          </p:nvSpPr>
          <p:spPr bwMode="auto">
            <a:xfrm>
              <a:off x="1564" y="2448"/>
              <a:ext cx="3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chemeClr val="tx2"/>
                  </a:solidFill>
                  <a:latin typeface="Times New Roman" panose="02020603050405020304" pitchFamily="18" charset="0"/>
                </a:rPr>
                <a:t>(3)</a:t>
              </a:r>
            </a:p>
          </p:txBody>
        </p:sp>
      </p:grpSp>
      <p:grpSp>
        <p:nvGrpSpPr>
          <p:cNvPr id="8" name="Group 38">
            <a:extLst>
              <a:ext uri="{FF2B5EF4-FFF2-40B4-BE49-F238E27FC236}">
                <a16:creationId xmlns:a16="http://schemas.microsoft.com/office/drawing/2014/main" id="{C8F647A3-94D2-4E49-89C5-D973331E1124}"/>
              </a:ext>
            </a:extLst>
          </p:cNvPr>
          <p:cNvGrpSpPr>
            <a:grpSpLocks/>
          </p:cNvGrpSpPr>
          <p:nvPr/>
        </p:nvGrpSpPr>
        <p:grpSpPr bwMode="auto">
          <a:xfrm>
            <a:off x="593725" y="2514600"/>
            <a:ext cx="5911850" cy="3914775"/>
            <a:chOff x="374" y="1584"/>
            <a:chExt cx="3724" cy="2466"/>
          </a:xfrm>
        </p:grpSpPr>
        <p:sp>
          <p:nvSpPr>
            <p:cNvPr id="66580" name="Rectangle 17">
              <a:extLst>
                <a:ext uri="{FF2B5EF4-FFF2-40B4-BE49-F238E27FC236}">
                  <a16:creationId xmlns:a16="http://schemas.microsoft.com/office/drawing/2014/main" id="{E56086AB-D0B7-4366-90CA-D01E6C55C852}"/>
                </a:ext>
              </a:extLst>
            </p:cNvPr>
            <p:cNvSpPr>
              <a:spLocks noChangeArrowheads="1"/>
            </p:cNvSpPr>
            <p:nvPr/>
          </p:nvSpPr>
          <p:spPr bwMode="auto">
            <a:xfrm>
              <a:off x="374" y="3819"/>
              <a:ext cx="10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FF3300"/>
                  </a:solidFill>
                  <a:latin typeface="Times New Roman" panose="02020603050405020304" pitchFamily="18" charset="0"/>
                </a:rPr>
                <a:t>(4</a:t>
              </a:r>
              <a:r>
                <a:rPr lang="en-US" altLang="zh-CN" sz="1800" b="1">
                  <a:solidFill>
                    <a:srgbClr val="FF3300"/>
                  </a:solidFill>
                  <a:latin typeface="Times New Roman" panose="02020603050405020304" pitchFamily="18" charset="0"/>
                </a:rPr>
                <a:t>a)</a:t>
              </a:r>
              <a:r>
                <a:rPr lang="zh-CN" altLang="en-US" sz="1800" b="1">
                  <a:solidFill>
                    <a:srgbClr val="FF3300"/>
                  </a:solidFill>
                  <a:latin typeface="Times New Roman" panose="02020603050405020304" pitchFamily="18" charset="0"/>
                </a:rPr>
                <a:t>现金再投资</a:t>
              </a:r>
              <a:endParaRPr lang="en-US" altLang="zh-CN" sz="1800" b="1">
                <a:solidFill>
                  <a:srgbClr val="FF3300"/>
                </a:solidFill>
                <a:latin typeface="Times New Roman" panose="02020603050405020304" pitchFamily="18" charset="0"/>
              </a:endParaRPr>
            </a:p>
          </p:txBody>
        </p:sp>
        <p:sp>
          <p:nvSpPr>
            <p:cNvPr id="66581" name="Freeform 22">
              <a:extLst>
                <a:ext uri="{FF2B5EF4-FFF2-40B4-BE49-F238E27FC236}">
                  <a16:creationId xmlns:a16="http://schemas.microsoft.com/office/drawing/2014/main" id="{C4DA52A7-7E40-4959-8898-FD10A9883CE7}"/>
                </a:ext>
              </a:extLst>
            </p:cNvPr>
            <p:cNvSpPr>
              <a:spLocks/>
            </p:cNvSpPr>
            <p:nvPr/>
          </p:nvSpPr>
          <p:spPr bwMode="auto">
            <a:xfrm>
              <a:off x="3580" y="2134"/>
              <a:ext cx="501" cy="34"/>
            </a:xfrm>
            <a:custGeom>
              <a:avLst/>
              <a:gdLst>
                <a:gd name="T0" fmla="*/ 0 w 501"/>
                <a:gd name="T1" fmla="*/ 33 h 34"/>
                <a:gd name="T2" fmla="*/ 500 w 501"/>
                <a:gd name="T3" fmla="*/ 33 h 34"/>
                <a:gd name="T4" fmla="*/ 500 w 501"/>
                <a:gd name="T5" fmla="*/ 0 h 34"/>
                <a:gd name="T6" fmla="*/ 0 w 501"/>
                <a:gd name="T7" fmla="*/ 0 h 34"/>
                <a:gd name="T8" fmla="*/ 0 w 501"/>
                <a:gd name="T9" fmla="*/ 33 h 34"/>
                <a:gd name="T10" fmla="*/ 0 60000 65536"/>
                <a:gd name="T11" fmla="*/ 0 60000 65536"/>
                <a:gd name="T12" fmla="*/ 0 60000 65536"/>
                <a:gd name="T13" fmla="*/ 0 60000 65536"/>
                <a:gd name="T14" fmla="*/ 0 60000 65536"/>
                <a:gd name="T15" fmla="*/ 0 w 501"/>
                <a:gd name="T16" fmla="*/ 0 h 34"/>
                <a:gd name="T17" fmla="*/ 501 w 501"/>
                <a:gd name="T18" fmla="*/ 34 h 34"/>
              </a:gdLst>
              <a:ahLst/>
              <a:cxnLst>
                <a:cxn ang="T10">
                  <a:pos x="T0" y="T1"/>
                </a:cxn>
                <a:cxn ang="T11">
                  <a:pos x="T2" y="T3"/>
                </a:cxn>
                <a:cxn ang="T12">
                  <a:pos x="T4" y="T5"/>
                </a:cxn>
                <a:cxn ang="T13">
                  <a:pos x="T6" y="T7"/>
                </a:cxn>
                <a:cxn ang="T14">
                  <a:pos x="T8" y="T9"/>
                </a:cxn>
              </a:cxnLst>
              <a:rect l="T15" t="T16" r="T17" b="T18"/>
              <a:pathLst>
                <a:path w="501" h="34">
                  <a:moveTo>
                    <a:pt x="0" y="33"/>
                  </a:moveTo>
                  <a:lnTo>
                    <a:pt x="500" y="33"/>
                  </a:lnTo>
                  <a:lnTo>
                    <a:pt x="500" y="0"/>
                  </a:lnTo>
                  <a:lnTo>
                    <a:pt x="0" y="0"/>
                  </a:lnTo>
                  <a:lnTo>
                    <a:pt x="0" y="33"/>
                  </a:lnTo>
                </a:path>
              </a:pathLst>
            </a:custGeom>
            <a:solidFill>
              <a:srgbClr val="FF00FF"/>
            </a:solidFill>
            <a:ln w="12700" cap="rnd">
              <a:solidFill>
                <a:srgbClr val="FF00FF"/>
              </a:solidFill>
              <a:round/>
              <a:headEnd/>
              <a:tailEnd/>
            </a:ln>
          </p:spPr>
          <p:txBody>
            <a:bodyPr/>
            <a:lstStyle/>
            <a:p>
              <a:endParaRPr lang="zh-CN" altLang="en-US"/>
            </a:p>
          </p:txBody>
        </p:sp>
        <p:sp>
          <p:nvSpPr>
            <p:cNvPr id="66582" name="Freeform 23">
              <a:extLst>
                <a:ext uri="{FF2B5EF4-FFF2-40B4-BE49-F238E27FC236}">
                  <a16:creationId xmlns:a16="http://schemas.microsoft.com/office/drawing/2014/main" id="{B036A52A-9191-4774-B71F-343436E8368A}"/>
                </a:ext>
              </a:extLst>
            </p:cNvPr>
            <p:cNvSpPr>
              <a:spLocks/>
            </p:cNvSpPr>
            <p:nvPr/>
          </p:nvSpPr>
          <p:spPr bwMode="auto">
            <a:xfrm>
              <a:off x="4064" y="1632"/>
              <a:ext cx="34" cy="519"/>
            </a:xfrm>
            <a:custGeom>
              <a:avLst/>
              <a:gdLst>
                <a:gd name="T0" fmla="*/ 0 w 34"/>
                <a:gd name="T1" fmla="*/ 0 h 519"/>
                <a:gd name="T2" fmla="*/ 0 w 34"/>
                <a:gd name="T3" fmla="*/ 518 h 519"/>
                <a:gd name="T4" fmla="*/ 33 w 34"/>
                <a:gd name="T5" fmla="*/ 518 h 519"/>
                <a:gd name="T6" fmla="*/ 33 w 34"/>
                <a:gd name="T7" fmla="*/ 0 h 519"/>
                <a:gd name="T8" fmla="*/ 0 w 34"/>
                <a:gd name="T9" fmla="*/ 0 h 519"/>
                <a:gd name="T10" fmla="*/ 0 60000 65536"/>
                <a:gd name="T11" fmla="*/ 0 60000 65536"/>
                <a:gd name="T12" fmla="*/ 0 60000 65536"/>
                <a:gd name="T13" fmla="*/ 0 60000 65536"/>
                <a:gd name="T14" fmla="*/ 0 60000 65536"/>
                <a:gd name="T15" fmla="*/ 0 w 34"/>
                <a:gd name="T16" fmla="*/ 0 h 519"/>
                <a:gd name="T17" fmla="*/ 34 w 34"/>
                <a:gd name="T18" fmla="*/ 519 h 519"/>
              </a:gdLst>
              <a:ahLst/>
              <a:cxnLst>
                <a:cxn ang="T10">
                  <a:pos x="T0" y="T1"/>
                </a:cxn>
                <a:cxn ang="T11">
                  <a:pos x="T2" y="T3"/>
                </a:cxn>
                <a:cxn ang="T12">
                  <a:pos x="T4" y="T5"/>
                </a:cxn>
                <a:cxn ang="T13">
                  <a:pos x="T6" y="T7"/>
                </a:cxn>
                <a:cxn ang="T14">
                  <a:pos x="T8" y="T9"/>
                </a:cxn>
              </a:cxnLst>
              <a:rect l="T15" t="T16" r="T17" b="T18"/>
              <a:pathLst>
                <a:path w="34" h="519">
                  <a:moveTo>
                    <a:pt x="0" y="0"/>
                  </a:moveTo>
                  <a:lnTo>
                    <a:pt x="0" y="518"/>
                  </a:lnTo>
                  <a:lnTo>
                    <a:pt x="33" y="518"/>
                  </a:lnTo>
                  <a:lnTo>
                    <a:pt x="33" y="0"/>
                  </a:lnTo>
                  <a:lnTo>
                    <a:pt x="0" y="0"/>
                  </a:lnTo>
                </a:path>
              </a:pathLst>
            </a:custGeom>
            <a:solidFill>
              <a:srgbClr val="FF00FF"/>
            </a:solidFill>
            <a:ln w="12700" cap="rnd">
              <a:solidFill>
                <a:srgbClr val="FF00FF"/>
              </a:solidFill>
              <a:round/>
              <a:headEnd/>
              <a:tailEnd/>
            </a:ln>
          </p:spPr>
          <p:txBody>
            <a:bodyPr/>
            <a:lstStyle/>
            <a:p>
              <a:endParaRPr lang="zh-CN" altLang="en-US"/>
            </a:p>
          </p:txBody>
        </p:sp>
        <p:sp>
          <p:nvSpPr>
            <p:cNvPr id="66583" name="Freeform 24">
              <a:extLst>
                <a:ext uri="{FF2B5EF4-FFF2-40B4-BE49-F238E27FC236}">
                  <a16:creationId xmlns:a16="http://schemas.microsoft.com/office/drawing/2014/main" id="{7414F576-B6E1-4C81-A404-07FFA15C57BF}"/>
                </a:ext>
              </a:extLst>
            </p:cNvPr>
            <p:cNvSpPr>
              <a:spLocks/>
            </p:cNvSpPr>
            <p:nvPr/>
          </p:nvSpPr>
          <p:spPr bwMode="auto">
            <a:xfrm>
              <a:off x="3573" y="1584"/>
              <a:ext cx="508" cy="98"/>
            </a:xfrm>
            <a:custGeom>
              <a:avLst/>
              <a:gdLst>
                <a:gd name="T0" fmla="*/ 0 w 508"/>
                <a:gd name="T1" fmla="*/ 48 h 98"/>
                <a:gd name="T2" fmla="*/ 99 w 508"/>
                <a:gd name="T3" fmla="*/ 0 h 98"/>
                <a:gd name="T4" fmla="*/ 99 w 508"/>
                <a:gd name="T5" fmla="*/ 32 h 98"/>
                <a:gd name="T6" fmla="*/ 507 w 508"/>
                <a:gd name="T7" fmla="*/ 32 h 98"/>
                <a:gd name="T8" fmla="*/ 507 w 508"/>
                <a:gd name="T9" fmla="*/ 64 h 98"/>
                <a:gd name="T10" fmla="*/ 99 w 508"/>
                <a:gd name="T11" fmla="*/ 64 h 98"/>
                <a:gd name="T12" fmla="*/ 99 w 508"/>
                <a:gd name="T13" fmla="*/ 97 h 98"/>
                <a:gd name="T14" fmla="*/ 0 w 508"/>
                <a:gd name="T15" fmla="*/ 48 h 98"/>
                <a:gd name="T16" fmla="*/ 0 60000 65536"/>
                <a:gd name="T17" fmla="*/ 0 60000 65536"/>
                <a:gd name="T18" fmla="*/ 0 60000 65536"/>
                <a:gd name="T19" fmla="*/ 0 60000 65536"/>
                <a:gd name="T20" fmla="*/ 0 60000 65536"/>
                <a:gd name="T21" fmla="*/ 0 60000 65536"/>
                <a:gd name="T22" fmla="*/ 0 60000 65536"/>
                <a:gd name="T23" fmla="*/ 0 60000 65536"/>
                <a:gd name="T24" fmla="*/ 0 w 508"/>
                <a:gd name="T25" fmla="*/ 0 h 98"/>
                <a:gd name="T26" fmla="*/ 508 w 508"/>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8" h="98">
                  <a:moveTo>
                    <a:pt x="0" y="48"/>
                  </a:moveTo>
                  <a:lnTo>
                    <a:pt x="99" y="0"/>
                  </a:lnTo>
                  <a:lnTo>
                    <a:pt x="99" y="32"/>
                  </a:lnTo>
                  <a:lnTo>
                    <a:pt x="507" y="32"/>
                  </a:lnTo>
                  <a:lnTo>
                    <a:pt x="507" y="64"/>
                  </a:lnTo>
                  <a:lnTo>
                    <a:pt x="99" y="64"/>
                  </a:lnTo>
                  <a:lnTo>
                    <a:pt x="99" y="97"/>
                  </a:lnTo>
                  <a:lnTo>
                    <a:pt x="0" y="48"/>
                  </a:lnTo>
                </a:path>
              </a:pathLst>
            </a:custGeom>
            <a:solidFill>
              <a:srgbClr val="FF00FF"/>
            </a:solidFill>
            <a:ln w="12700" cap="rnd">
              <a:solidFill>
                <a:srgbClr val="FF00FF"/>
              </a:solidFill>
              <a:round/>
              <a:headEnd/>
              <a:tailEnd/>
            </a:ln>
          </p:spPr>
          <p:txBody>
            <a:bodyPr/>
            <a:lstStyle/>
            <a:p>
              <a:endParaRPr lang="zh-CN" altLang="en-US"/>
            </a:p>
          </p:txBody>
        </p:sp>
        <p:sp>
          <p:nvSpPr>
            <p:cNvPr id="66584" name="Rectangle 25">
              <a:extLst>
                <a:ext uri="{FF2B5EF4-FFF2-40B4-BE49-F238E27FC236}">
                  <a16:creationId xmlns:a16="http://schemas.microsoft.com/office/drawing/2014/main" id="{5654E43A-352F-4764-8622-4082E3D2C302}"/>
                </a:ext>
              </a:extLst>
            </p:cNvPr>
            <p:cNvSpPr>
              <a:spLocks noChangeArrowheads="1"/>
            </p:cNvSpPr>
            <p:nvPr/>
          </p:nvSpPr>
          <p:spPr bwMode="auto">
            <a:xfrm>
              <a:off x="3629" y="1749"/>
              <a:ext cx="40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chemeClr val="tx2"/>
                  </a:solidFill>
                  <a:latin typeface="Times New Roman" panose="02020603050405020304" pitchFamily="18" charset="0"/>
                </a:rPr>
                <a:t>(4</a:t>
              </a:r>
              <a:r>
                <a:rPr lang="en-US" altLang="zh-CN" sz="2200" b="1">
                  <a:solidFill>
                    <a:schemeClr val="tx2"/>
                  </a:solidFill>
                  <a:latin typeface="Times New Roman" panose="02020603050405020304" pitchFamily="18" charset="0"/>
                </a:rPr>
                <a:t>a)</a:t>
              </a:r>
            </a:p>
          </p:txBody>
        </p:sp>
      </p:grpSp>
      <p:grpSp>
        <p:nvGrpSpPr>
          <p:cNvPr id="9" name="Group 39">
            <a:extLst>
              <a:ext uri="{FF2B5EF4-FFF2-40B4-BE49-F238E27FC236}">
                <a16:creationId xmlns:a16="http://schemas.microsoft.com/office/drawing/2014/main" id="{3275C219-6F9C-4484-B987-DDDA75632CA7}"/>
              </a:ext>
            </a:extLst>
          </p:cNvPr>
          <p:cNvGrpSpPr>
            <a:grpSpLocks/>
          </p:cNvGrpSpPr>
          <p:nvPr/>
        </p:nvGrpSpPr>
        <p:grpSpPr bwMode="auto">
          <a:xfrm>
            <a:off x="2292350" y="3721100"/>
            <a:ext cx="4795838" cy="2693988"/>
            <a:chOff x="1444" y="2344"/>
            <a:chExt cx="3021" cy="1697"/>
          </a:xfrm>
        </p:grpSpPr>
        <p:sp>
          <p:nvSpPr>
            <p:cNvPr id="66577" name="Freeform 6">
              <a:extLst>
                <a:ext uri="{FF2B5EF4-FFF2-40B4-BE49-F238E27FC236}">
                  <a16:creationId xmlns:a16="http://schemas.microsoft.com/office/drawing/2014/main" id="{A15F665A-CDE7-41B1-9734-3D9D624136C4}"/>
                </a:ext>
              </a:extLst>
            </p:cNvPr>
            <p:cNvSpPr>
              <a:spLocks/>
            </p:cNvSpPr>
            <p:nvPr/>
          </p:nvSpPr>
          <p:spPr bwMode="auto">
            <a:xfrm>
              <a:off x="3580" y="2344"/>
              <a:ext cx="885" cy="105"/>
            </a:xfrm>
            <a:custGeom>
              <a:avLst/>
              <a:gdLst>
                <a:gd name="T0" fmla="*/ 884 w 885"/>
                <a:gd name="T1" fmla="*/ 52 h 105"/>
                <a:gd name="T2" fmla="*/ 802 w 885"/>
                <a:gd name="T3" fmla="*/ 0 h 105"/>
                <a:gd name="T4" fmla="*/ 802 w 885"/>
                <a:gd name="T5" fmla="*/ 34 h 105"/>
                <a:gd name="T6" fmla="*/ 0 w 885"/>
                <a:gd name="T7" fmla="*/ 34 h 105"/>
                <a:gd name="T8" fmla="*/ 0 w 885"/>
                <a:gd name="T9" fmla="*/ 69 h 105"/>
                <a:gd name="T10" fmla="*/ 802 w 885"/>
                <a:gd name="T11" fmla="*/ 69 h 105"/>
                <a:gd name="T12" fmla="*/ 802 w 885"/>
                <a:gd name="T13" fmla="*/ 104 h 105"/>
                <a:gd name="T14" fmla="*/ 884 w 885"/>
                <a:gd name="T15" fmla="*/ 52 h 105"/>
                <a:gd name="T16" fmla="*/ 0 60000 65536"/>
                <a:gd name="T17" fmla="*/ 0 60000 65536"/>
                <a:gd name="T18" fmla="*/ 0 60000 65536"/>
                <a:gd name="T19" fmla="*/ 0 60000 65536"/>
                <a:gd name="T20" fmla="*/ 0 60000 65536"/>
                <a:gd name="T21" fmla="*/ 0 60000 65536"/>
                <a:gd name="T22" fmla="*/ 0 60000 65536"/>
                <a:gd name="T23" fmla="*/ 0 60000 65536"/>
                <a:gd name="T24" fmla="*/ 0 w 885"/>
                <a:gd name="T25" fmla="*/ 0 h 105"/>
                <a:gd name="T26" fmla="*/ 885 w 885"/>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5" h="105">
                  <a:moveTo>
                    <a:pt x="884" y="52"/>
                  </a:moveTo>
                  <a:lnTo>
                    <a:pt x="802" y="0"/>
                  </a:lnTo>
                  <a:lnTo>
                    <a:pt x="802" y="34"/>
                  </a:lnTo>
                  <a:lnTo>
                    <a:pt x="0" y="34"/>
                  </a:lnTo>
                  <a:lnTo>
                    <a:pt x="0" y="69"/>
                  </a:lnTo>
                  <a:lnTo>
                    <a:pt x="802" y="69"/>
                  </a:lnTo>
                  <a:lnTo>
                    <a:pt x="802" y="104"/>
                  </a:lnTo>
                  <a:lnTo>
                    <a:pt x="884" y="52"/>
                  </a:lnTo>
                </a:path>
              </a:pathLst>
            </a:custGeom>
            <a:solidFill>
              <a:srgbClr val="FF00FF"/>
            </a:solidFill>
            <a:ln w="12700" cap="rnd">
              <a:solidFill>
                <a:srgbClr val="FF00FF"/>
              </a:solidFill>
              <a:round/>
              <a:headEnd/>
              <a:tailEnd/>
            </a:ln>
          </p:spPr>
          <p:txBody>
            <a:bodyPr/>
            <a:lstStyle/>
            <a:p>
              <a:endParaRPr lang="zh-CN" altLang="en-US"/>
            </a:p>
          </p:txBody>
        </p:sp>
        <p:sp>
          <p:nvSpPr>
            <p:cNvPr id="66578" name="Rectangle 18">
              <a:extLst>
                <a:ext uri="{FF2B5EF4-FFF2-40B4-BE49-F238E27FC236}">
                  <a16:creationId xmlns:a16="http://schemas.microsoft.com/office/drawing/2014/main" id="{B10A2E30-42A8-4199-B4BF-11B778CF9F29}"/>
                </a:ext>
              </a:extLst>
            </p:cNvPr>
            <p:cNvSpPr>
              <a:spLocks noChangeArrowheads="1"/>
            </p:cNvSpPr>
            <p:nvPr/>
          </p:nvSpPr>
          <p:spPr bwMode="auto">
            <a:xfrm>
              <a:off x="1444" y="3810"/>
              <a:ext cx="1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FF3300"/>
                  </a:solidFill>
                  <a:latin typeface="Times New Roman" panose="02020603050405020304" pitchFamily="18" charset="0"/>
                </a:rPr>
                <a:t>(4</a:t>
              </a:r>
              <a:r>
                <a:rPr lang="en-US" altLang="zh-CN" sz="1800" b="1">
                  <a:solidFill>
                    <a:srgbClr val="FF3300"/>
                  </a:solidFill>
                  <a:latin typeface="Times New Roman" panose="02020603050405020304" pitchFamily="18" charset="0"/>
                </a:rPr>
                <a:t>b) </a:t>
              </a:r>
              <a:r>
                <a:rPr lang="zh-CN" altLang="en-US" sz="1800" b="1">
                  <a:solidFill>
                    <a:srgbClr val="FF3300"/>
                  </a:solidFill>
                  <a:latin typeface="Times New Roman" panose="02020603050405020304" pitchFamily="18" charset="0"/>
                </a:rPr>
                <a:t>回报给投资者的资金</a:t>
              </a:r>
              <a:endParaRPr lang="en-US" altLang="zh-CN" sz="1800" b="1">
                <a:solidFill>
                  <a:srgbClr val="FF3300"/>
                </a:solidFill>
                <a:latin typeface="Times New Roman" panose="02020603050405020304" pitchFamily="18" charset="0"/>
              </a:endParaRPr>
            </a:p>
          </p:txBody>
        </p:sp>
        <p:sp>
          <p:nvSpPr>
            <p:cNvPr id="66579" name="Rectangle 26">
              <a:extLst>
                <a:ext uri="{FF2B5EF4-FFF2-40B4-BE49-F238E27FC236}">
                  <a16:creationId xmlns:a16="http://schemas.microsoft.com/office/drawing/2014/main" id="{49507501-3500-4BCF-B60D-440C791767BE}"/>
                </a:ext>
              </a:extLst>
            </p:cNvPr>
            <p:cNvSpPr>
              <a:spLocks noChangeArrowheads="1"/>
            </p:cNvSpPr>
            <p:nvPr/>
          </p:nvSpPr>
          <p:spPr bwMode="auto">
            <a:xfrm>
              <a:off x="3878" y="2435"/>
              <a:ext cx="4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chemeClr val="tx2"/>
                  </a:solidFill>
                  <a:latin typeface="Times New Roman" panose="02020603050405020304" pitchFamily="18" charset="0"/>
                </a:rPr>
                <a:t>(4</a:t>
              </a:r>
              <a:r>
                <a:rPr lang="en-US" altLang="zh-CN" sz="2200" b="1">
                  <a:solidFill>
                    <a:schemeClr val="tx2"/>
                  </a:solidFill>
                  <a:latin typeface="Times New Roman" panose="02020603050405020304" pitchFamily="18" charset="0"/>
                </a:rPr>
                <a:t>b)</a:t>
              </a:r>
            </a:p>
          </p:txBody>
        </p:sp>
      </p:grpSp>
      <p:grpSp>
        <p:nvGrpSpPr>
          <p:cNvPr id="10" name="Group 41">
            <a:extLst>
              <a:ext uri="{FF2B5EF4-FFF2-40B4-BE49-F238E27FC236}">
                <a16:creationId xmlns:a16="http://schemas.microsoft.com/office/drawing/2014/main" id="{A3B9D4BF-F9D2-4436-85F8-B82A8837F71C}"/>
              </a:ext>
            </a:extLst>
          </p:cNvPr>
          <p:cNvGrpSpPr>
            <a:grpSpLocks/>
          </p:cNvGrpSpPr>
          <p:nvPr/>
        </p:nvGrpSpPr>
        <p:grpSpPr bwMode="auto">
          <a:xfrm>
            <a:off x="7089775" y="1295400"/>
            <a:ext cx="1674813" cy="3624263"/>
            <a:chOff x="4466" y="816"/>
            <a:chExt cx="1055" cy="2283"/>
          </a:xfrm>
        </p:grpSpPr>
        <p:sp>
          <p:nvSpPr>
            <p:cNvPr id="66575" name="Rectangle 12">
              <a:extLst>
                <a:ext uri="{FF2B5EF4-FFF2-40B4-BE49-F238E27FC236}">
                  <a16:creationId xmlns:a16="http://schemas.microsoft.com/office/drawing/2014/main" id="{1CF376C3-276C-4AAD-9656-356019E331A6}"/>
                </a:ext>
              </a:extLst>
            </p:cNvPr>
            <p:cNvSpPr>
              <a:spLocks noChangeArrowheads="1"/>
            </p:cNvSpPr>
            <p:nvPr/>
          </p:nvSpPr>
          <p:spPr bwMode="auto">
            <a:xfrm>
              <a:off x="4605" y="1696"/>
              <a:ext cx="89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defTabSz="762000">
                <a:spcBef>
                  <a:spcPct val="20000"/>
                </a:spcBef>
                <a:buClr>
                  <a:schemeClr val="tx1"/>
                </a:buClr>
                <a:buSzPct val="100000"/>
                <a:buChar char="–"/>
                <a:defRPr sz="2800">
                  <a:solidFill>
                    <a:schemeClr val="tx1"/>
                  </a:solidFill>
                  <a:latin typeface="Times" panose="02020603050405020304" pitchFamily="18" charset="0"/>
                </a:defRPr>
              </a:lvl2pPr>
              <a:lvl3pPr marL="1143000" indent="-228600" defTabSz="7620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defTabSz="762000">
                <a:spcBef>
                  <a:spcPct val="20000"/>
                </a:spcBef>
                <a:buClr>
                  <a:schemeClr val="tx1"/>
                </a:buClr>
                <a:buSzPct val="100000"/>
                <a:buChar char="–"/>
                <a:defRPr sz="2000">
                  <a:solidFill>
                    <a:schemeClr val="tx1"/>
                  </a:solidFill>
                  <a:latin typeface="Times" panose="02020603050405020304" pitchFamily="18" charset="0"/>
                </a:defRPr>
              </a:lvl4pPr>
              <a:lvl5pPr marL="2057400" indent="-228600" defTabSz="7620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defTabSz="7620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400" b="1">
                  <a:solidFill>
                    <a:srgbClr val="0000FF"/>
                  </a:solidFill>
                  <a:latin typeface="Times New Roman" panose="02020603050405020304" pitchFamily="18" charset="0"/>
                </a:rPr>
                <a:t>金融市场</a:t>
              </a:r>
              <a:endParaRPr lang="en-US" altLang="zh-CN" sz="2400" b="1">
                <a:solidFill>
                  <a:srgbClr val="0000FF"/>
                </a:solidFill>
                <a:latin typeface="Times New Roman" panose="02020603050405020304" pitchFamily="18" charset="0"/>
              </a:endParaRPr>
            </a:p>
          </p:txBody>
        </p:sp>
        <p:sp>
          <p:nvSpPr>
            <p:cNvPr id="66576" name="Freeform 27">
              <a:extLst>
                <a:ext uri="{FF2B5EF4-FFF2-40B4-BE49-F238E27FC236}">
                  <a16:creationId xmlns:a16="http://schemas.microsoft.com/office/drawing/2014/main" id="{13B55B04-8547-4FEF-84A7-4EDAEE1864CF}"/>
                </a:ext>
              </a:extLst>
            </p:cNvPr>
            <p:cNvSpPr>
              <a:spLocks/>
            </p:cNvSpPr>
            <p:nvPr/>
          </p:nvSpPr>
          <p:spPr bwMode="auto">
            <a:xfrm>
              <a:off x="4466" y="816"/>
              <a:ext cx="1055" cy="2283"/>
            </a:xfrm>
            <a:custGeom>
              <a:avLst/>
              <a:gdLst>
                <a:gd name="T0" fmla="*/ 0 w 1055"/>
                <a:gd name="T1" fmla="*/ 1819 h 2283"/>
                <a:gd name="T2" fmla="*/ 0 w 1055"/>
                <a:gd name="T3" fmla="*/ 415 h 2283"/>
                <a:gd name="T4" fmla="*/ 1054 w 1055"/>
                <a:gd name="T5" fmla="*/ 0 h 2283"/>
                <a:gd name="T6" fmla="*/ 1054 w 1055"/>
                <a:gd name="T7" fmla="*/ 2050 h 2283"/>
                <a:gd name="T8" fmla="*/ 1054 w 1055"/>
                <a:gd name="T9" fmla="*/ 2282 h 2283"/>
                <a:gd name="T10" fmla="*/ 0 w 1055"/>
                <a:gd name="T11" fmla="*/ 1819 h 2283"/>
                <a:gd name="T12" fmla="*/ 0 60000 65536"/>
                <a:gd name="T13" fmla="*/ 0 60000 65536"/>
                <a:gd name="T14" fmla="*/ 0 60000 65536"/>
                <a:gd name="T15" fmla="*/ 0 60000 65536"/>
                <a:gd name="T16" fmla="*/ 0 60000 65536"/>
                <a:gd name="T17" fmla="*/ 0 60000 65536"/>
                <a:gd name="T18" fmla="*/ 0 w 1055"/>
                <a:gd name="T19" fmla="*/ 0 h 2283"/>
                <a:gd name="T20" fmla="*/ 1055 w 1055"/>
                <a:gd name="T21" fmla="*/ 2283 h 2283"/>
              </a:gdLst>
              <a:ahLst/>
              <a:cxnLst>
                <a:cxn ang="T12">
                  <a:pos x="T0" y="T1"/>
                </a:cxn>
                <a:cxn ang="T13">
                  <a:pos x="T2" y="T3"/>
                </a:cxn>
                <a:cxn ang="T14">
                  <a:pos x="T4" y="T5"/>
                </a:cxn>
                <a:cxn ang="T15">
                  <a:pos x="T6" y="T7"/>
                </a:cxn>
                <a:cxn ang="T16">
                  <a:pos x="T8" y="T9"/>
                </a:cxn>
                <a:cxn ang="T17">
                  <a:pos x="T10" y="T11"/>
                </a:cxn>
              </a:cxnLst>
              <a:rect l="T18" t="T19" r="T20" b="T21"/>
              <a:pathLst>
                <a:path w="1055" h="2283">
                  <a:moveTo>
                    <a:pt x="0" y="1819"/>
                  </a:moveTo>
                  <a:lnTo>
                    <a:pt x="0" y="415"/>
                  </a:lnTo>
                  <a:lnTo>
                    <a:pt x="1054" y="0"/>
                  </a:lnTo>
                  <a:lnTo>
                    <a:pt x="1054" y="2050"/>
                  </a:lnTo>
                  <a:lnTo>
                    <a:pt x="1054" y="2282"/>
                  </a:lnTo>
                  <a:lnTo>
                    <a:pt x="0" y="1819"/>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1" name="Group 40">
            <a:extLst>
              <a:ext uri="{FF2B5EF4-FFF2-40B4-BE49-F238E27FC236}">
                <a16:creationId xmlns:a16="http://schemas.microsoft.com/office/drawing/2014/main" id="{6AC239AA-F61E-4EAA-B606-F9456770AD83}"/>
              </a:ext>
            </a:extLst>
          </p:cNvPr>
          <p:cNvGrpSpPr>
            <a:grpSpLocks/>
          </p:cNvGrpSpPr>
          <p:nvPr/>
        </p:nvGrpSpPr>
        <p:grpSpPr bwMode="auto">
          <a:xfrm>
            <a:off x="620713" y="4181475"/>
            <a:ext cx="5280025" cy="2625725"/>
            <a:chOff x="370" y="2640"/>
            <a:chExt cx="3326" cy="1654"/>
          </a:xfrm>
        </p:grpSpPr>
        <p:sp>
          <p:nvSpPr>
            <p:cNvPr id="66571" name="Line 28">
              <a:extLst>
                <a:ext uri="{FF2B5EF4-FFF2-40B4-BE49-F238E27FC236}">
                  <a16:creationId xmlns:a16="http://schemas.microsoft.com/office/drawing/2014/main" id="{285868CF-033B-422A-9B28-ED755C26D934}"/>
                </a:ext>
              </a:extLst>
            </p:cNvPr>
            <p:cNvSpPr>
              <a:spLocks noChangeShapeType="1"/>
            </p:cNvSpPr>
            <p:nvPr/>
          </p:nvSpPr>
          <p:spPr bwMode="auto">
            <a:xfrm>
              <a:off x="2880" y="2640"/>
              <a:ext cx="0" cy="336"/>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2" name="Text Box 29">
              <a:extLst>
                <a:ext uri="{FF2B5EF4-FFF2-40B4-BE49-F238E27FC236}">
                  <a16:creationId xmlns:a16="http://schemas.microsoft.com/office/drawing/2014/main" id="{28BA52EE-49D8-4AD2-91BE-1B07A9E0FBCF}"/>
                </a:ext>
              </a:extLst>
            </p:cNvPr>
            <p:cNvSpPr txBox="1">
              <a:spLocks noChangeArrowheads="1"/>
            </p:cNvSpPr>
            <p:nvPr/>
          </p:nvSpPr>
          <p:spPr bwMode="auto">
            <a:xfrm>
              <a:off x="2304" y="2976"/>
              <a:ext cx="1392" cy="29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50000"/>
                </a:spcBef>
                <a:buClrTx/>
                <a:buSzTx/>
                <a:buFontTx/>
                <a:buNone/>
              </a:pPr>
              <a:r>
                <a:rPr lang="zh-CN" altLang="en-US" sz="2400" b="1">
                  <a:solidFill>
                    <a:srgbClr val="0000FF"/>
                  </a:solidFill>
                  <a:latin typeface="Times New Roman" panose="02020603050405020304" pitchFamily="18" charset="0"/>
                </a:rPr>
                <a:t>政府</a:t>
              </a:r>
              <a:endParaRPr lang="en-AU" altLang="zh-CN" sz="2400" b="1">
                <a:solidFill>
                  <a:srgbClr val="0000FF"/>
                </a:solidFill>
                <a:latin typeface="Times New Roman" panose="02020603050405020304" pitchFamily="18" charset="0"/>
              </a:endParaRPr>
            </a:p>
          </p:txBody>
        </p:sp>
        <p:sp>
          <p:nvSpPr>
            <p:cNvPr id="66573" name="Text Box 30">
              <a:extLst>
                <a:ext uri="{FF2B5EF4-FFF2-40B4-BE49-F238E27FC236}">
                  <a16:creationId xmlns:a16="http://schemas.microsoft.com/office/drawing/2014/main" id="{8ACE1C41-E76F-4815-8F26-985AB17648DB}"/>
                </a:ext>
              </a:extLst>
            </p:cNvPr>
            <p:cNvSpPr txBox="1">
              <a:spLocks noChangeArrowheads="1"/>
            </p:cNvSpPr>
            <p:nvPr/>
          </p:nvSpPr>
          <p:spPr bwMode="auto">
            <a:xfrm>
              <a:off x="3110" y="2666"/>
              <a:ext cx="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AU" altLang="zh-CN" sz="2400" b="1">
                  <a:solidFill>
                    <a:schemeClr val="tx2"/>
                  </a:solidFill>
                  <a:latin typeface="Times New Roman" panose="02020603050405020304" pitchFamily="18" charset="0"/>
                </a:rPr>
                <a:t>(5)</a:t>
              </a:r>
            </a:p>
          </p:txBody>
        </p:sp>
        <p:sp>
          <p:nvSpPr>
            <p:cNvPr id="66574" name="Text Box 31">
              <a:extLst>
                <a:ext uri="{FF2B5EF4-FFF2-40B4-BE49-F238E27FC236}">
                  <a16:creationId xmlns:a16="http://schemas.microsoft.com/office/drawing/2014/main" id="{52F24487-28E7-4754-8DF9-DBB26241C579}"/>
                </a:ext>
              </a:extLst>
            </p:cNvPr>
            <p:cNvSpPr txBox="1">
              <a:spLocks noChangeArrowheads="1"/>
            </p:cNvSpPr>
            <p:nvPr/>
          </p:nvSpPr>
          <p:spPr bwMode="auto">
            <a:xfrm>
              <a:off x="370" y="4063"/>
              <a:ext cx="11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AU" altLang="zh-CN" sz="1800" b="1">
                  <a:solidFill>
                    <a:srgbClr val="FF3300"/>
                  </a:solidFill>
                  <a:latin typeface="Times New Roman" panose="02020603050405020304" pitchFamily="18" charset="0"/>
                </a:rPr>
                <a:t>(5)</a:t>
              </a:r>
              <a:r>
                <a:rPr lang="zh-CN" altLang="en-US" sz="1800" b="1">
                  <a:solidFill>
                    <a:srgbClr val="FF3300"/>
                  </a:solidFill>
                  <a:latin typeface="Times New Roman" panose="02020603050405020304" pitchFamily="18" charset="0"/>
                </a:rPr>
                <a:t>政府税收</a:t>
              </a:r>
              <a:endParaRPr lang="en-AU" altLang="zh-CN" sz="1800" b="1">
                <a:solidFill>
                  <a:srgbClr val="FF3300"/>
                </a:solidFill>
                <a:latin typeface="Times New Roman" panose="02020603050405020304" pitchFamily="18" charset="0"/>
              </a:endParaRPr>
            </a:p>
          </p:txBody>
        </p:sp>
      </p:grpSp>
      <p:sp>
        <p:nvSpPr>
          <p:cNvPr id="632864" name="Rectangle 32">
            <a:extLst>
              <a:ext uri="{FF2B5EF4-FFF2-40B4-BE49-F238E27FC236}">
                <a16:creationId xmlns:a16="http://schemas.microsoft.com/office/drawing/2014/main" id="{0B9D700D-BC16-4869-9E2B-57230F089F93}"/>
              </a:ext>
            </a:extLst>
          </p:cNvPr>
          <p:cNvSpPr>
            <a:spLocks noGrp="1" noChangeArrowheads="1"/>
          </p:cNvSpPr>
          <p:nvPr>
            <p:ph type="title"/>
          </p:nvPr>
        </p:nvSpPr>
        <p:spPr bwMode="auto">
          <a:xfrm>
            <a:off x="719138" y="243682"/>
            <a:ext cx="7772400" cy="762000"/>
          </a:xfrm>
          <a:ln>
            <a:miter lim="800000"/>
            <a:headEnd/>
            <a:tailEnd/>
          </a:ln>
        </p:spPr>
        <p:txBody>
          <a:bodyPr vert="horz" wrap="square" lIns="91440" tIns="45720" rIns="91440" bIns="45720" numCol="1" anchor="t" anchorCtr="0" compatLnSpc="1">
            <a:prstTxWarp prst="textNoShape">
              <a:avLst/>
            </a:prstTxWarp>
          </a:bodyPr>
          <a:lstStyle/>
          <a:p>
            <a:pPr>
              <a:defRPr/>
            </a:pPr>
            <a:r>
              <a:rPr lang="zh-CN" altLang="en-US" sz="3600" dirty="0">
                <a:effectLst>
                  <a:outerShdw blurRad="38100" dist="38100" dir="2700000" algn="tl">
                    <a:srgbClr val="C0C0C0"/>
                  </a:outerShdw>
                </a:effectLst>
                <a:ea typeface="宋体" pitchFamily="2" charset="-122"/>
              </a:rPr>
              <a:t>企业与金融市场的关系</a:t>
            </a:r>
            <a:endParaRPr lang="en-US" altLang="zh-CN" sz="3600" dirty="0">
              <a:effectLst>
                <a:outerShdw blurRad="38100" dist="38100" dir="2700000" algn="tl">
                  <a:srgbClr val="C0C0C0"/>
                </a:outerShdw>
              </a:effectLst>
              <a:latin typeface="华文仿宋" panose="02010600040101010101" pitchFamily="2" charset="-122"/>
              <a:ea typeface="华文仿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A19098F7-8911-4B10-BF48-1BBBC4BB864E}"/>
              </a:ext>
            </a:extLst>
          </p:cNvPr>
          <p:cNvSpPr>
            <a:spLocks noGrp="1" noChangeArrowheads="1"/>
          </p:cNvSpPr>
          <p:nvPr>
            <p:ph type="title"/>
          </p:nvPr>
        </p:nvSpPr>
        <p:spPr bwMode="auto">
          <a:xfrm>
            <a:off x="457200" y="620713"/>
            <a:ext cx="8229600"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ea typeface="宋体" panose="02010600030101010101" pitchFamily="2" charset="-122"/>
              </a:rPr>
              <a:t>本章小结</a:t>
            </a:r>
          </a:p>
        </p:txBody>
      </p:sp>
      <p:sp>
        <p:nvSpPr>
          <p:cNvPr id="65539" name="内容占位符 2">
            <a:extLst>
              <a:ext uri="{FF2B5EF4-FFF2-40B4-BE49-F238E27FC236}">
                <a16:creationId xmlns:a16="http://schemas.microsoft.com/office/drawing/2014/main" id="{BF1AC139-D104-4957-A9D9-AC47144424E2}"/>
              </a:ext>
            </a:extLst>
          </p:cNvPr>
          <p:cNvSpPr>
            <a:spLocks noGrp="1" noChangeArrowheads="1"/>
          </p:cNvSpPr>
          <p:nvPr>
            <p:ph idx="1"/>
          </p:nvPr>
        </p:nvSpPr>
        <p:spPr>
          <a:xfrm>
            <a:off x="457200" y="1557338"/>
            <a:ext cx="8507413" cy="4114800"/>
          </a:xfrm>
        </p:spPr>
        <p:txBody>
          <a:bodyPr/>
          <a:lstStyle/>
          <a:p>
            <a:r>
              <a:rPr lang="zh-CN" altLang="en-US" sz="2800" dirty="0">
                <a:ea typeface="宋体" panose="02010600030101010101" pitchFamily="2" charset="-122"/>
              </a:rPr>
              <a:t>金融是指人们跨期配置资源的行为。</a:t>
            </a:r>
          </a:p>
          <a:p>
            <a:r>
              <a:rPr lang="zh-CN" altLang="en-US" sz="2800" dirty="0">
                <a:ea typeface="宋体" panose="02010600030101010101" pitchFamily="2" charset="-122"/>
              </a:rPr>
              <a:t>金融学是研究人们在不确定条件下在时间上如何配置稀缺资源的学问。金融学本质上是关于时间和风险的经济学。</a:t>
            </a:r>
            <a:endParaRPr lang="en-US" altLang="zh-CN" sz="2800" dirty="0">
              <a:ea typeface="宋体" panose="02010600030101010101" pitchFamily="2" charset="-122"/>
            </a:endParaRPr>
          </a:p>
          <a:p>
            <a:r>
              <a:rPr lang="zh-CN" altLang="en-US" sz="2800" dirty="0">
                <a:ea typeface="宋体" panose="02010600030101010101" pitchFamily="2" charset="-122"/>
              </a:rPr>
              <a:t>家庭金融决策包括：消费</a:t>
            </a:r>
            <a:r>
              <a:rPr lang="en-US" altLang="zh-CN" sz="2800" dirty="0">
                <a:ea typeface="宋体" panose="02010600030101010101" pitchFamily="2" charset="-122"/>
              </a:rPr>
              <a:t>/</a:t>
            </a:r>
            <a:r>
              <a:rPr lang="zh-CN" altLang="en-US" sz="2800" dirty="0">
                <a:ea typeface="宋体" panose="02010600030101010101" pitchFamily="2" charset="-122"/>
              </a:rPr>
              <a:t>储蓄、融资、风险管理。</a:t>
            </a:r>
            <a:endParaRPr lang="en-US" altLang="zh-CN" sz="2800" dirty="0">
              <a:ea typeface="宋体" panose="02010600030101010101" pitchFamily="2" charset="-122"/>
            </a:endParaRPr>
          </a:p>
          <a:p>
            <a:r>
              <a:rPr lang="zh-CN" altLang="en-US" sz="2800" dirty="0">
                <a:ea typeface="宋体" panose="02010600030101010101" pitchFamily="2" charset="-122"/>
              </a:rPr>
              <a:t>企业金融决策包括：战略规划、预算、融资、股利决策、运营资金管理、风险管理。</a:t>
            </a:r>
          </a:p>
          <a:p>
            <a:endParaRPr lang="zh-CN" altLang="en-US" sz="2800" dirty="0">
              <a:ea typeface="宋体" panose="02010600030101010101" pitchFamily="2" charset="-122"/>
            </a:endParaRPr>
          </a:p>
        </p:txBody>
      </p:sp>
      <p:sp>
        <p:nvSpPr>
          <p:cNvPr id="65540" name="文本框 1">
            <a:extLst>
              <a:ext uri="{FF2B5EF4-FFF2-40B4-BE49-F238E27FC236}">
                <a16:creationId xmlns:a16="http://schemas.microsoft.com/office/drawing/2014/main" id="{90CB789C-BBD4-4E4C-B6E8-378A0849F48C}"/>
              </a:ext>
            </a:extLst>
          </p:cNvPr>
          <p:cNvSpPr txBox="1">
            <a:spLocks noChangeArrowheads="1"/>
          </p:cNvSpPr>
          <p:nvPr/>
        </p:nvSpPr>
        <p:spPr bwMode="auto">
          <a:xfrm>
            <a:off x="684213" y="5013325"/>
            <a:ext cx="8002587" cy="13239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a:latin typeface="ZapfDingbats"/>
              </a:rPr>
              <a:t>参考书目：</a:t>
            </a:r>
            <a:endParaRPr lang="en-US" altLang="zh-CN" sz="2000">
              <a:latin typeface="ZapfDingbats"/>
            </a:endParaRPr>
          </a:p>
          <a:p>
            <a:pPr>
              <a:spcBef>
                <a:spcPct val="0"/>
              </a:spcBef>
              <a:buClrTx/>
              <a:buSzTx/>
              <a:buFont typeface="Wingdings" panose="05000000000000000000" pitchFamily="2" charset="2"/>
              <a:buNone/>
            </a:pPr>
            <a:r>
              <a:rPr lang="en-US" altLang="zh-CN" sz="2000">
                <a:latin typeface="ZapfDingbats"/>
              </a:rPr>
              <a:t>《</a:t>
            </a:r>
            <a:r>
              <a:rPr lang="zh-CN" altLang="en-US" sz="2000">
                <a:latin typeface="ZapfDingbats"/>
              </a:rPr>
              <a:t>微观经济学</a:t>
            </a:r>
            <a:r>
              <a:rPr lang="en-US" altLang="zh-CN" sz="2000">
                <a:latin typeface="ZapfDingbats"/>
              </a:rPr>
              <a:t>》</a:t>
            </a:r>
            <a:r>
              <a:rPr lang="zh-CN" altLang="en-US" sz="2000">
                <a:latin typeface="ZapfDingbats"/>
              </a:rPr>
              <a:t>（</a:t>
            </a:r>
            <a:r>
              <a:rPr lang="en-US" altLang="zh-CN" sz="2000">
                <a:latin typeface="ZapfDingbats"/>
              </a:rPr>
              <a:t>Varian</a:t>
            </a:r>
            <a:r>
              <a:rPr lang="zh-CN" altLang="en-US" sz="2000">
                <a:latin typeface="ZapfDingbats"/>
              </a:rPr>
              <a:t>）、</a:t>
            </a:r>
            <a:r>
              <a:rPr lang="en-US" altLang="zh-CN" sz="2000">
                <a:latin typeface="ZapfDingbats"/>
              </a:rPr>
              <a:t>《</a:t>
            </a:r>
            <a:r>
              <a:rPr lang="zh-CN" altLang="en-US" sz="2000">
                <a:latin typeface="ZapfDingbats"/>
              </a:rPr>
              <a:t>微观金融学</a:t>
            </a:r>
            <a:r>
              <a:rPr lang="en-US" altLang="zh-CN" sz="2000">
                <a:latin typeface="ZapfDingbats"/>
              </a:rPr>
              <a:t>》</a:t>
            </a:r>
            <a:r>
              <a:rPr lang="zh-CN" altLang="en-US" sz="2000">
                <a:latin typeface="ZapfDingbats"/>
              </a:rPr>
              <a:t>（邵宇，刁羽，</a:t>
            </a:r>
            <a:r>
              <a:rPr lang="en-US" altLang="zh-CN" sz="2000">
                <a:latin typeface="ZapfDingbats"/>
              </a:rPr>
              <a:t>2019</a:t>
            </a:r>
            <a:r>
              <a:rPr lang="zh-CN" altLang="en-US" sz="2000">
                <a:latin typeface="ZapfDingbats"/>
              </a:rPr>
              <a:t>）、</a:t>
            </a:r>
            <a:r>
              <a:rPr lang="en-US" altLang="zh-CN" sz="2000">
                <a:latin typeface="ZapfDingbats"/>
              </a:rPr>
              <a:t>《</a:t>
            </a:r>
            <a:r>
              <a:rPr lang="zh-CN" altLang="en-US" sz="2000">
                <a:latin typeface="ZapfDingbats"/>
              </a:rPr>
              <a:t>价值起源</a:t>
            </a:r>
            <a:r>
              <a:rPr lang="en-US" altLang="zh-CN" sz="2000">
                <a:latin typeface="ZapfDingbats"/>
              </a:rPr>
              <a:t>》</a:t>
            </a:r>
            <a:r>
              <a:rPr lang="zh-CN" altLang="en-US" sz="2000">
                <a:latin typeface="ZapfDingbats"/>
              </a:rPr>
              <a:t>（戈兹曼和罗文霍斯特，</a:t>
            </a:r>
            <a:r>
              <a:rPr lang="en-US" altLang="zh-CN" sz="2000">
                <a:latin typeface="ZapfDingbats"/>
              </a:rPr>
              <a:t>2010</a:t>
            </a:r>
            <a:r>
              <a:rPr lang="zh-CN" altLang="en-US" sz="2000">
                <a:latin typeface="ZapfDingbats"/>
              </a:rPr>
              <a:t>）、</a:t>
            </a:r>
            <a:r>
              <a:rPr lang="en-US" altLang="zh-CN" sz="2000">
                <a:latin typeface="ZapfDingbats"/>
              </a:rPr>
              <a:t>《</a:t>
            </a:r>
            <a:r>
              <a:rPr lang="zh-CN" altLang="en-US" sz="2000">
                <a:latin typeface="ZapfDingbats"/>
              </a:rPr>
              <a:t>千年金融史</a:t>
            </a:r>
            <a:r>
              <a:rPr lang="en-US" altLang="zh-CN" sz="2000">
                <a:latin typeface="ZapfDingbats"/>
              </a:rPr>
              <a:t>》</a:t>
            </a:r>
            <a:r>
              <a:rPr lang="zh-CN" altLang="en-US" sz="2000">
                <a:latin typeface="ZapfDingbats"/>
              </a:rPr>
              <a:t>（戈兹曼</a:t>
            </a:r>
            <a:r>
              <a:rPr lang="en-US" altLang="zh-CN" sz="2000">
                <a:latin typeface="ZapfDingbats"/>
              </a:rPr>
              <a:t>,2017</a:t>
            </a:r>
            <a:r>
              <a:rPr lang="zh-CN" altLang="en-US" sz="2000">
                <a:latin typeface="ZapfDingbats"/>
              </a:rPr>
              <a:t>）、</a:t>
            </a:r>
            <a:r>
              <a:rPr lang="en-US" altLang="zh-CN" sz="2000">
                <a:latin typeface="ZapfDingbats"/>
              </a:rPr>
              <a:t>《</a:t>
            </a:r>
            <a:r>
              <a:rPr lang="zh-CN" altLang="en-US" sz="2000">
                <a:latin typeface="ZapfDingbats"/>
              </a:rPr>
              <a:t>鲁滨逊漂流记</a:t>
            </a:r>
            <a:r>
              <a:rPr lang="en-US" altLang="zh-CN" sz="2000">
                <a:latin typeface="ZapfDingbats"/>
              </a:rPr>
              <a:t>》</a:t>
            </a:r>
            <a:endParaRPr lang="zh-CN" altLang="en-US" sz="2000">
              <a:latin typeface="ZapfDingbat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 calcmode="lin" valueType="num">
                                      <p:cBhvr additive="base">
                                        <p:cTn id="19" dur="5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5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5539">
                                            <p:txEl>
                                              <p:pRg st="3" end="3"/>
                                            </p:txEl>
                                          </p:spTgt>
                                        </p:tgtEl>
                                        <p:attrNameLst>
                                          <p:attrName>style.visibility</p:attrName>
                                        </p:attrNameLst>
                                      </p:cBhvr>
                                      <p:to>
                                        <p:strVal val="visible"/>
                                      </p:to>
                                    </p:set>
                                    <p:anim calcmode="lin" valueType="num">
                                      <p:cBhvr additive="base">
                                        <p:cTn id="25" dur="5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55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5540"/>
                                        </p:tgtEl>
                                        <p:attrNameLst>
                                          <p:attrName>style.visibility</p:attrName>
                                        </p:attrNameLst>
                                      </p:cBhvr>
                                      <p:to>
                                        <p:strVal val="visible"/>
                                      </p:to>
                                    </p:set>
                                    <p:anim calcmode="lin" valueType="num">
                                      <p:cBhvr additive="base">
                                        <p:cTn id="31" dur="500" fill="hold"/>
                                        <p:tgtEl>
                                          <p:spTgt spid="65540"/>
                                        </p:tgtEl>
                                        <p:attrNameLst>
                                          <p:attrName>ppt_x</p:attrName>
                                        </p:attrNameLst>
                                      </p:cBhvr>
                                      <p:tavLst>
                                        <p:tav tm="0">
                                          <p:val>
                                            <p:strVal val="#ppt_x"/>
                                          </p:val>
                                        </p:tav>
                                        <p:tav tm="100000">
                                          <p:val>
                                            <p:strVal val="#ppt_x"/>
                                          </p:val>
                                        </p:tav>
                                      </p:tavLst>
                                    </p:anim>
                                    <p:anim calcmode="lin" valueType="num">
                                      <p:cBhvr additive="base">
                                        <p:cTn id="32" dur="500" fill="hold"/>
                                        <p:tgtEl>
                                          <p:spTgt spid="65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P spid="655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EAEBCFE5-1C8B-4B14-ACFF-5F3081C45B23}"/>
              </a:ext>
            </a:extLst>
          </p:cNvPr>
          <p:cNvSpPr>
            <a:spLocks noGrp="1"/>
          </p:cNvSpPr>
          <p:nvPr>
            <p:ph type="title"/>
          </p:nvPr>
        </p:nvSpPr>
        <p:spPr/>
        <p:txBody>
          <a:bodyPr/>
          <a:lstStyle/>
          <a:p>
            <a:pPr eaLnBrk="1" hangingPunct="1"/>
            <a:r>
              <a:rPr lang="zh-CN" altLang="en-US"/>
              <a:t>附录：金融的历史</a:t>
            </a:r>
            <a:endParaRPr lang="zh-CN" altLang="en-US" sz="2700"/>
          </a:p>
        </p:txBody>
      </p:sp>
      <p:sp>
        <p:nvSpPr>
          <p:cNvPr id="69635" name="内容占位符 2">
            <a:extLst>
              <a:ext uri="{FF2B5EF4-FFF2-40B4-BE49-F238E27FC236}">
                <a16:creationId xmlns:a16="http://schemas.microsoft.com/office/drawing/2014/main" id="{5752B97B-A067-4DB2-A37E-7B9DA45CC445}"/>
              </a:ext>
            </a:extLst>
          </p:cNvPr>
          <p:cNvSpPr>
            <a:spLocks noGrp="1"/>
          </p:cNvSpPr>
          <p:nvPr>
            <p:ph idx="1"/>
          </p:nvPr>
        </p:nvSpPr>
        <p:spPr>
          <a:xfrm>
            <a:off x="323850" y="1350963"/>
            <a:ext cx="8229600" cy="4525962"/>
          </a:xfrm>
        </p:spPr>
        <p:txBody>
          <a:bodyPr/>
          <a:lstStyle/>
          <a:p>
            <a:pPr algn="just" eaLnBrk="1" hangingPunct="1"/>
            <a:r>
              <a:rPr lang="zh-CN" altLang="en-US" sz="2400" dirty="0">
                <a:latin typeface="华文宋体" panose="02010600040101010101" pitchFamily="2" charset="-122"/>
                <a:ea typeface="华文宋体" panose="02010600040101010101" pitchFamily="2" charset="-122"/>
              </a:rPr>
              <a:t>金融的起源可以追溯至文明起源自身。合约可追溯到</a:t>
            </a:r>
            <a:r>
              <a:rPr lang="en-US" altLang="zh-CN" sz="2400" dirty="0">
                <a:latin typeface="华文宋体" panose="02010600040101010101" pitchFamily="2" charset="-122"/>
                <a:ea typeface="华文宋体" panose="02010600040101010101" pitchFamily="2" charset="-122"/>
              </a:rPr>
              <a:t>3000</a:t>
            </a:r>
            <a:r>
              <a:rPr lang="zh-CN" altLang="en-US" sz="2400" dirty="0">
                <a:latin typeface="华文宋体" panose="02010600040101010101" pitchFamily="2" charset="-122"/>
                <a:ea typeface="华文宋体" panose="02010600040101010101" pitchFamily="2" charset="-122"/>
              </a:rPr>
              <a:t>年前被称做</a:t>
            </a:r>
            <a:r>
              <a:rPr lang="en-US" altLang="zh-CN" sz="2400" dirty="0">
                <a:latin typeface="华文宋体" panose="02010600040101010101" pitchFamily="2" charset="-122"/>
                <a:ea typeface="华文宋体" panose="02010600040101010101" pitchFamily="2" charset="-122"/>
              </a:rPr>
              <a:t>bullae</a:t>
            </a:r>
            <a:r>
              <a:rPr lang="zh-CN" altLang="en-US" sz="2400" dirty="0">
                <a:latin typeface="华文宋体" panose="02010600040101010101" pitchFamily="2" charset="-122"/>
                <a:ea typeface="华文宋体" panose="02010600040101010101" pitchFamily="2" charset="-122"/>
              </a:rPr>
              <a:t>的粘土球。公元前</a:t>
            </a:r>
            <a:r>
              <a:rPr lang="en-US" altLang="zh-CN" sz="2400" dirty="0">
                <a:latin typeface="华文宋体" panose="02010600040101010101" pitchFamily="2" charset="-122"/>
                <a:ea typeface="华文宋体" panose="02010600040101010101" pitchFamily="2" charset="-122"/>
              </a:rPr>
              <a:t>2500</a:t>
            </a:r>
            <a:r>
              <a:rPr lang="zh-CN" altLang="en-US" sz="2400" dirty="0">
                <a:latin typeface="华文宋体" panose="02010600040101010101" pitchFamily="2" charset="-122"/>
                <a:ea typeface="华文宋体" panose="02010600040101010101" pitchFamily="2" charset="-122"/>
              </a:rPr>
              <a:t>年的债务凭证是最早的借贷凭证。证据是古代巴比伦写在陶片上的贷款合约。</a:t>
            </a:r>
            <a:endParaRPr lang="en-US" altLang="zh-CN" sz="2400" dirty="0">
              <a:latin typeface="华文宋体" panose="02010600040101010101" pitchFamily="2" charset="-122"/>
              <a:ea typeface="华文宋体" panose="02010600040101010101" pitchFamily="2" charset="-122"/>
            </a:endParaRPr>
          </a:p>
          <a:p>
            <a:pPr algn="just" eaLnBrk="1" hangingPunct="1"/>
            <a:r>
              <a:rPr lang="zh-CN" altLang="en-US" sz="2400" dirty="0">
                <a:latin typeface="华文宋体" panose="02010600040101010101" pitchFamily="2" charset="-122"/>
                <a:ea typeface="华文宋体" panose="02010600040101010101" pitchFamily="2" charset="-122"/>
              </a:rPr>
              <a:t>其中有记载：</a:t>
            </a:r>
            <a:r>
              <a:rPr lang="en-US" altLang="zh-CN" sz="2400" dirty="0" err="1">
                <a:latin typeface="华文宋体" panose="02010600040101010101" pitchFamily="2" charset="-122"/>
                <a:ea typeface="华文宋体" panose="02010600040101010101" pitchFamily="2" charset="-122"/>
              </a:rPr>
              <a:t>Ipqu</a:t>
            </a:r>
            <a:r>
              <a:rPr lang="zh-CN" altLang="en-US" sz="2400" dirty="0">
                <a:latin typeface="华文宋体" panose="02010600040101010101" pitchFamily="2" charset="-122"/>
                <a:ea typeface="华文宋体" panose="02010600040101010101" pitchFamily="2" charset="-122"/>
              </a:rPr>
              <a:t>的儿子</a:t>
            </a:r>
            <a:r>
              <a:rPr lang="en-US" altLang="zh-CN" sz="2400" dirty="0" err="1">
                <a:latin typeface="华文宋体" panose="02010600040101010101" pitchFamily="2" charset="-122"/>
                <a:ea typeface="华文宋体" panose="02010600040101010101" pitchFamily="2" charset="-122"/>
              </a:rPr>
              <a:t>Abuwaqar</a:t>
            </a:r>
            <a:r>
              <a:rPr lang="zh-CN" altLang="en-US" sz="2400" dirty="0">
                <a:latin typeface="华文宋体" panose="02010600040101010101" pitchFamily="2" charset="-122"/>
                <a:ea typeface="华文宋体" panose="02010600040101010101" pitchFamily="2" charset="-122"/>
              </a:rPr>
              <a:t>从</a:t>
            </a:r>
            <a:r>
              <a:rPr lang="en-US" altLang="zh-CN" sz="2400" dirty="0" err="1">
                <a:latin typeface="华文宋体" panose="02010600040101010101" pitchFamily="2" charset="-122"/>
                <a:ea typeface="华文宋体" panose="02010600040101010101" pitchFamily="2" charset="-122"/>
              </a:rPr>
              <a:t>Balmunamhe</a:t>
            </a:r>
            <a:r>
              <a:rPr lang="zh-CN" altLang="en-US" sz="2400" dirty="0">
                <a:latin typeface="华文宋体" panose="02010600040101010101" pitchFamily="2" charset="-122"/>
                <a:ea typeface="华文宋体" panose="02010600040101010101" pitchFamily="2" charset="-122"/>
              </a:rPr>
              <a:t>收到</a:t>
            </a:r>
            <a:r>
              <a:rPr lang="en-US" altLang="zh-CN" sz="2400" dirty="0">
                <a:latin typeface="华文宋体" panose="02010600040101010101" pitchFamily="2" charset="-122"/>
                <a:ea typeface="华文宋体" panose="02010600040101010101" pitchFamily="2" charset="-122"/>
              </a:rPr>
              <a:t>6</a:t>
            </a:r>
            <a:r>
              <a:rPr lang="zh-CN" altLang="en-US" sz="2400" dirty="0">
                <a:latin typeface="华文宋体" panose="02010600040101010101" pitchFamily="2" charset="-122"/>
                <a:ea typeface="华文宋体" panose="02010600040101010101" pitchFamily="2" charset="-122"/>
              </a:rPr>
              <a:t>谢克尔（</a:t>
            </a:r>
            <a:r>
              <a:rPr lang="en-US" altLang="zh-CN" sz="2400" dirty="0">
                <a:latin typeface="华文宋体" panose="02010600040101010101" pitchFamily="2" charset="-122"/>
                <a:ea typeface="华文宋体" panose="02010600040101010101" pitchFamily="2" charset="-122"/>
              </a:rPr>
              <a:t>48</a:t>
            </a:r>
            <a:r>
              <a:rPr lang="zh-CN" altLang="en-US" sz="2400" dirty="0">
                <a:latin typeface="华文宋体" panose="02010600040101010101" pitchFamily="2" charset="-122"/>
                <a:ea typeface="华文宋体" panose="02010600040101010101" pitchFamily="2" charset="-122"/>
              </a:rPr>
              <a:t>克）白银，承诺在</a:t>
            </a:r>
            <a:r>
              <a:rPr lang="en-US" altLang="zh-CN" sz="2400" dirty="0">
                <a:latin typeface="华文宋体" panose="02010600040101010101" pitchFamily="2" charset="-122"/>
                <a:ea typeface="华文宋体" panose="02010600040101010101" pitchFamily="2" charset="-122"/>
              </a:rPr>
              <a:t>6</a:t>
            </a:r>
            <a:r>
              <a:rPr lang="zh-CN" altLang="en-US" sz="2400" dirty="0">
                <a:latin typeface="华文宋体" panose="02010600040101010101" pitchFamily="2" charset="-122"/>
                <a:ea typeface="华文宋体" panose="02010600040101010101" pitchFamily="2" charset="-122"/>
              </a:rPr>
              <a:t>月后，将按照现行比率用芝麻偿还。有</a:t>
            </a:r>
            <a:r>
              <a:rPr lang="en-US" altLang="zh-CN" sz="2400" dirty="0">
                <a:latin typeface="华文宋体" panose="02010600040101010101" pitchFamily="2" charset="-122"/>
                <a:ea typeface="华文宋体" panose="02010600040101010101" pitchFamily="2" charset="-122"/>
              </a:rPr>
              <a:t>7</a:t>
            </a:r>
            <a:r>
              <a:rPr lang="zh-CN" altLang="en-US" sz="2400" dirty="0">
                <a:latin typeface="华文宋体" panose="02010600040101010101" pitchFamily="2" charset="-122"/>
                <a:ea typeface="华文宋体" panose="02010600040101010101" pitchFamily="2" charset="-122"/>
              </a:rPr>
              <a:t>位见证人。</a:t>
            </a:r>
            <a:endParaRPr lang="en-US" altLang="zh-CN" sz="2400" dirty="0">
              <a:latin typeface="华文宋体" panose="02010600040101010101" pitchFamily="2" charset="-122"/>
              <a:ea typeface="华文宋体" panose="02010600040101010101" pitchFamily="2" charset="-122"/>
            </a:endParaRPr>
          </a:p>
          <a:p>
            <a:pPr algn="just" eaLnBrk="1" hangingPunct="1"/>
            <a:r>
              <a:rPr lang="zh-CN" altLang="en-US" sz="2400" dirty="0">
                <a:latin typeface="华文宋体" panose="02010600040101010101" pitchFamily="2" charset="-122"/>
                <a:ea typeface="华文宋体" panose="02010600040101010101" pitchFamily="2" charset="-122"/>
              </a:rPr>
              <a:t>然而在很长的时间内，文明对待放债和利息的态度是含糊的。从</a:t>
            </a:r>
            <a:r>
              <a:rPr lang="en-US" altLang="zh-CN" sz="2400" dirty="0">
                <a:latin typeface="华文宋体" panose="02010600040101010101" pitchFamily="2" charset="-122"/>
                <a:ea typeface="华文宋体" panose="02010600040101010101" pitchFamily="2" charset="-122"/>
              </a:rPr>
              <a:t>13</a:t>
            </a:r>
            <a:r>
              <a:rPr lang="zh-CN" altLang="en-US" sz="2400" dirty="0">
                <a:latin typeface="华文宋体" panose="02010600040101010101" pitchFamily="2" charset="-122"/>
                <a:ea typeface="华文宋体" panose="02010600040101010101" pitchFamily="2" charset="-122"/>
              </a:rPr>
              <a:t>世纪到</a:t>
            </a:r>
            <a:r>
              <a:rPr lang="en-US" altLang="zh-CN" sz="2400" dirty="0">
                <a:latin typeface="华文宋体" panose="02010600040101010101" pitchFamily="2" charset="-122"/>
                <a:ea typeface="华文宋体" panose="02010600040101010101" pitchFamily="2" charset="-122"/>
              </a:rPr>
              <a:t>18</a:t>
            </a:r>
            <a:r>
              <a:rPr lang="zh-CN" altLang="en-US" sz="2400" dirty="0">
                <a:latin typeface="华文宋体" panose="02010600040101010101" pitchFamily="2" charset="-122"/>
                <a:ea typeface="华文宋体" panose="02010600040101010101" pitchFamily="2" charset="-122"/>
              </a:rPr>
              <a:t>世纪，罗马的天主教一直反对收取利息，而这个时期恰恰是金融活动和金融创新最活跃的时期。伊斯兰教的伊斯兰教法（</a:t>
            </a:r>
            <a:r>
              <a:rPr lang="en-US" altLang="zh-CN" sz="2400" dirty="0" err="1">
                <a:latin typeface="华文宋体" panose="02010600040101010101" pitchFamily="2" charset="-122"/>
                <a:ea typeface="华文宋体" panose="02010600040101010101" pitchFamily="2" charset="-122"/>
              </a:rPr>
              <a:t>Shaira</a:t>
            </a:r>
            <a:r>
              <a:rPr lang="zh-CN" altLang="en-US" sz="2400" dirty="0">
                <a:latin typeface="华文宋体" panose="02010600040101010101" pitchFamily="2" charset="-122"/>
                <a:ea typeface="华文宋体" panose="02010600040101010101" pitchFamily="2" charset="-122"/>
              </a:rPr>
              <a:t>）也禁止放债，尽管用于计算复利的数学是从中东流传到欧洲的。</a:t>
            </a:r>
            <a:endParaRPr lang="en-US" altLang="zh-CN" sz="2400" dirty="0">
              <a:latin typeface="华文宋体" panose="02010600040101010101" pitchFamily="2" charset="-122"/>
              <a:ea typeface="华文宋体" panose="02010600040101010101" pitchFamily="2" charset="-122"/>
            </a:endParaRPr>
          </a:p>
        </p:txBody>
      </p:sp>
      <p:sp>
        <p:nvSpPr>
          <p:cNvPr id="69636" name="文本框 4">
            <a:extLst>
              <a:ext uri="{FF2B5EF4-FFF2-40B4-BE49-F238E27FC236}">
                <a16:creationId xmlns:a16="http://schemas.microsoft.com/office/drawing/2014/main" id="{74BD1CCD-4D69-42E6-88FA-22208269963C}"/>
              </a:ext>
            </a:extLst>
          </p:cNvPr>
          <p:cNvSpPr txBox="1">
            <a:spLocks noChangeArrowheads="1"/>
          </p:cNvSpPr>
          <p:nvPr/>
        </p:nvSpPr>
        <p:spPr bwMode="auto">
          <a:xfrm>
            <a:off x="684213" y="5876925"/>
            <a:ext cx="5327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a:latin typeface="ZapfDingbats"/>
              </a:rPr>
              <a:t> </a:t>
            </a:r>
            <a:r>
              <a:rPr lang="zh-CN" altLang="en-US" sz="2400">
                <a:latin typeface="ZapfDingbats"/>
              </a:rPr>
              <a:t>资料来源：</a:t>
            </a:r>
            <a:r>
              <a:rPr lang="en-US" altLang="zh-CN" sz="2400">
                <a:latin typeface="ZapfDingbats"/>
              </a:rPr>
              <a:t>《</a:t>
            </a:r>
            <a:r>
              <a:rPr lang="zh-CN" altLang="en-US" sz="2400">
                <a:latin typeface="ZapfDingbats"/>
              </a:rPr>
              <a:t>价值起源</a:t>
            </a:r>
            <a:r>
              <a:rPr lang="en-US" altLang="zh-CN" sz="2400">
                <a:latin typeface="ZapfDingbats"/>
              </a:rPr>
              <a:t>》</a:t>
            </a:r>
            <a:r>
              <a:rPr lang="zh-CN" altLang="en-US" sz="2400">
                <a:latin typeface="ZapfDingbats"/>
              </a:rPr>
              <a:t>，</a:t>
            </a:r>
            <a:r>
              <a:rPr lang="en-US" altLang="zh-CN" sz="2400">
                <a:latin typeface="ZapfDingbats"/>
              </a:rPr>
              <a:t>P1-32</a:t>
            </a:r>
            <a:endParaRPr lang="zh-CN" altLang="en-US" sz="2400">
              <a:latin typeface="ZapfDingbat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58C381A9-6890-4FFD-AB25-AFC019391C9E}"/>
              </a:ext>
            </a:extLst>
          </p:cNvPr>
          <p:cNvSpPr>
            <a:spLocks noGrp="1"/>
          </p:cNvSpPr>
          <p:nvPr>
            <p:ph type="title"/>
          </p:nvPr>
        </p:nvSpPr>
        <p:spPr>
          <a:xfrm>
            <a:off x="457200" y="203200"/>
            <a:ext cx="8229600" cy="1143000"/>
          </a:xfrm>
        </p:spPr>
        <p:txBody>
          <a:bodyPr/>
          <a:lstStyle/>
          <a:p>
            <a:r>
              <a:rPr lang="zh-CN" altLang="en-US"/>
              <a:t>附录：金融的历史（续）</a:t>
            </a:r>
          </a:p>
        </p:txBody>
      </p:sp>
      <p:sp>
        <p:nvSpPr>
          <p:cNvPr id="70659" name="内容占位符 2">
            <a:extLst>
              <a:ext uri="{FF2B5EF4-FFF2-40B4-BE49-F238E27FC236}">
                <a16:creationId xmlns:a16="http://schemas.microsoft.com/office/drawing/2014/main" id="{635B44CC-E22E-4FAC-BF0E-3913831018F8}"/>
              </a:ext>
            </a:extLst>
          </p:cNvPr>
          <p:cNvSpPr>
            <a:spLocks noGrp="1"/>
          </p:cNvSpPr>
          <p:nvPr>
            <p:ph idx="1"/>
          </p:nvPr>
        </p:nvSpPr>
        <p:spPr>
          <a:xfrm>
            <a:off x="422275" y="1268413"/>
            <a:ext cx="5734050" cy="4897437"/>
          </a:xfrm>
        </p:spPr>
        <p:txBody>
          <a:bodyPr/>
          <a:lstStyle/>
          <a:p>
            <a:r>
              <a:rPr lang="zh-CN" altLang="en-US" sz="2800">
                <a:latin typeface="华文宋体" panose="02010600040101010101" pitchFamily="2" charset="-122"/>
                <a:ea typeface="华文宋体" panose="02010600040101010101" pitchFamily="2" charset="-122"/>
              </a:rPr>
              <a:t>从目前的研究来看，有记录的信贷可追溯到古巴比伦。根据</a:t>
            </a:r>
            <a:r>
              <a:rPr lang="en-US" altLang="zh-CN" sz="2800">
                <a:latin typeface="华文宋体" panose="02010600040101010101" pitchFamily="2" charset="-122"/>
                <a:ea typeface="华文宋体" panose="02010600040101010101" pitchFamily="2" charset="-122"/>
              </a:rPr>
              <a:t>Lewis</a:t>
            </a:r>
            <a:r>
              <a:rPr lang="zh-CN" altLang="en-US" sz="2800">
                <a:latin typeface="华文宋体" panose="02010600040101010101" pitchFamily="2" charset="-122"/>
                <a:ea typeface="华文宋体" panose="02010600040101010101" pitchFamily="2" charset="-122"/>
              </a:rPr>
              <a:t>书中描述，公元</a:t>
            </a:r>
            <a:r>
              <a:rPr lang="en-US" altLang="zh-CN" sz="2800">
                <a:latin typeface="华文宋体" panose="02010600040101010101" pitchFamily="2" charset="-122"/>
                <a:ea typeface="华文宋体" panose="02010600040101010101" pitchFamily="2" charset="-122"/>
              </a:rPr>
              <a:t>2000</a:t>
            </a:r>
            <a:r>
              <a:rPr lang="zh-CN" altLang="en-US" sz="2800">
                <a:latin typeface="华文宋体" panose="02010600040101010101" pitchFamily="2" charset="-122"/>
                <a:ea typeface="华文宋体" panose="02010600040101010101" pitchFamily="2" charset="-122"/>
              </a:rPr>
              <a:t>年前的一块石片上有这样的描述</a:t>
            </a:r>
            <a:r>
              <a:rPr lang="en-US" altLang="zh-CN" sz="2800">
                <a:latin typeface="华文宋体" panose="02010600040101010101" pitchFamily="2" charset="-122"/>
                <a:ea typeface="华文宋体" panose="02010600040101010101" pitchFamily="2" charset="-122"/>
              </a:rPr>
              <a:t>: “Adadrimenir</a:t>
            </a:r>
            <a:r>
              <a:rPr lang="zh-CN" altLang="en-US" sz="2800">
                <a:latin typeface="华文宋体" panose="02010600040101010101" pitchFamily="2" charset="-122"/>
                <a:ea typeface="华文宋体" panose="02010600040101010101" pitchFamily="2" charset="-122"/>
              </a:rPr>
              <a:t>的儿子</a:t>
            </a:r>
            <a:r>
              <a:rPr lang="en-US" altLang="zh-CN" sz="2800">
                <a:latin typeface="华文宋体" panose="02010600040101010101" pitchFamily="2" charset="-122"/>
                <a:ea typeface="华文宋体" panose="02010600040101010101" pitchFamily="2" charset="-122"/>
              </a:rPr>
              <a:t>Mas-Schamach,  </a:t>
            </a:r>
            <a:r>
              <a:rPr lang="zh-CN" altLang="en-US" sz="2800">
                <a:latin typeface="华文宋体" panose="02010600040101010101" pitchFamily="2" charset="-122"/>
                <a:ea typeface="华文宋体" panose="02010600040101010101" pitchFamily="2" charset="-122"/>
              </a:rPr>
              <a:t>向</a:t>
            </a:r>
            <a:r>
              <a:rPr lang="en-US" altLang="zh-CN" sz="2800">
                <a:latin typeface="华文宋体" panose="02010600040101010101" pitchFamily="2" charset="-122"/>
                <a:ea typeface="华文宋体" panose="02010600040101010101" pitchFamily="2" charset="-122"/>
              </a:rPr>
              <a:t>Warad-Enlil</a:t>
            </a:r>
            <a:r>
              <a:rPr lang="zh-CN" altLang="en-US" sz="2800">
                <a:latin typeface="华文宋体" panose="02010600040101010101" pitchFamily="2" charset="-122"/>
                <a:ea typeface="华文宋体" panose="02010600040101010101" pitchFamily="2" charset="-122"/>
              </a:rPr>
              <a:t>的女儿太阳女祭祀 </a:t>
            </a:r>
            <a:r>
              <a:rPr lang="en-US" altLang="zh-CN" sz="2800">
                <a:latin typeface="华文宋体" panose="02010600040101010101" pitchFamily="2" charset="-122"/>
                <a:ea typeface="华文宋体" panose="02010600040101010101" pitchFamily="2" charset="-122"/>
              </a:rPr>
              <a:t>Amat-Schamach</a:t>
            </a:r>
            <a:r>
              <a:rPr lang="zh-CN" altLang="en-US" sz="2800">
                <a:latin typeface="华文宋体" panose="02010600040101010101" pitchFamily="2" charset="-122"/>
                <a:ea typeface="华文宋体" panose="02010600040101010101" pitchFamily="2" charset="-122"/>
              </a:rPr>
              <a:t>借二两银子，他为此要支付利息。在收获时节，他要连本带利起归还。”从这段记录，我们可以知道信贷的历史已经至少有</a:t>
            </a:r>
            <a:r>
              <a:rPr lang="en-US" altLang="zh-CN" sz="2800">
                <a:latin typeface="华文宋体" panose="02010600040101010101" pitchFamily="2" charset="-122"/>
                <a:ea typeface="华文宋体" panose="02010600040101010101" pitchFamily="2" charset="-122"/>
              </a:rPr>
              <a:t>4000</a:t>
            </a:r>
            <a:r>
              <a:rPr lang="zh-CN" altLang="en-US" sz="2800">
                <a:latin typeface="华文宋体" panose="02010600040101010101" pitchFamily="2" charset="-122"/>
                <a:ea typeface="华文宋体" panose="02010600040101010101" pitchFamily="2" charset="-122"/>
              </a:rPr>
              <a:t>年了。</a:t>
            </a:r>
          </a:p>
        </p:txBody>
      </p:sp>
      <p:pic>
        <p:nvPicPr>
          <p:cNvPr id="70660" name="图片 3">
            <a:extLst>
              <a:ext uri="{FF2B5EF4-FFF2-40B4-BE49-F238E27FC236}">
                <a16:creationId xmlns:a16="http://schemas.microsoft.com/office/drawing/2014/main" id="{0C03C51A-DC34-4458-B614-05E046EB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422400"/>
            <a:ext cx="29337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47C27A4E-680E-4A55-9F92-301C7F165B5D}"/>
              </a:ext>
            </a:extLst>
          </p:cNvPr>
          <p:cNvSpPr>
            <a:spLocks noGrp="1"/>
          </p:cNvSpPr>
          <p:nvPr>
            <p:ph type="title"/>
          </p:nvPr>
        </p:nvSpPr>
        <p:spPr/>
        <p:txBody>
          <a:bodyPr/>
          <a:lstStyle/>
          <a:p>
            <a:r>
              <a:rPr lang="zh-CN" altLang="en-US"/>
              <a:t>附录：金融的历史（续）</a:t>
            </a:r>
          </a:p>
        </p:txBody>
      </p:sp>
      <p:sp>
        <p:nvSpPr>
          <p:cNvPr id="71683" name="内容占位符 2">
            <a:extLst>
              <a:ext uri="{FF2B5EF4-FFF2-40B4-BE49-F238E27FC236}">
                <a16:creationId xmlns:a16="http://schemas.microsoft.com/office/drawing/2014/main" id="{40A165ED-454B-453E-BE56-D8125C60A34B}"/>
              </a:ext>
            </a:extLst>
          </p:cNvPr>
          <p:cNvSpPr>
            <a:spLocks noGrp="1"/>
          </p:cNvSpPr>
          <p:nvPr>
            <p:ph idx="1"/>
          </p:nvPr>
        </p:nvSpPr>
        <p:spPr>
          <a:xfrm>
            <a:off x="457200" y="1341438"/>
            <a:ext cx="8229600" cy="5241925"/>
          </a:xfrm>
        </p:spPr>
        <p:txBody>
          <a:bodyPr/>
          <a:lstStyle/>
          <a:p>
            <a:r>
              <a:rPr lang="zh-CN" altLang="en-US" sz="2000" dirty="0">
                <a:latin typeface="华文宋体" panose="02010600040101010101" pitchFamily="2" charset="-122"/>
                <a:ea typeface="华文宋体" panose="02010600040101010101" pitchFamily="2" charset="-122"/>
              </a:rPr>
              <a:t>人类从有记录的历史开始就从事金融交易。苏美尔人的文件揭示了大约公元前</a:t>
            </a:r>
            <a:r>
              <a:rPr lang="en-US" altLang="zh-CN" sz="2000" dirty="0">
                <a:latin typeface="华文宋体" panose="02010600040101010101" pitchFamily="2" charset="-122"/>
                <a:ea typeface="华文宋体" panose="02010600040101010101" pitchFamily="2" charset="-122"/>
              </a:rPr>
              <a:t>3000</a:t>
            </a:r>
            <a:r>
              <a:rPr lang="zh-CN" altLang="en-US" sz="2000" dirty="0">
                <a:latin typeface="华文宋体" panose="02010600040101010101" pitchFamily="2" charset="-122"/>
                <a:ea typeface="华文宋体" panose="02010600040101010101" pitchFamily="2" charset="-122"/>
              </a:rPr>
              <a:t>年在美索不达米亚为农业和其他目的系统地使用信贷。大麦和白银充当交换媒介，即货币。甚至在古代也存在着对金融契约的监管。汉谟拉比法典包含了许多与公元前</a:t>
            </a:r>
            <a:r>
              <a:rPr lang="en-US" altLang="zh-CN" sz="2000" dirty="0">
                <a:latin typeface="华文宋体" panose="02010600040101010101" pitchFamily="2" charset="-122"/>
                <a:ea typeface="华文宋体" panose="02010600040101010101" pitchFamily="2" charset="-122"/>
              </a:rPr>
              <a:t>1800</a:t>
            </a:r>
            <a:r>
              <a:rPr lang="zh-CN" altLang="en-US" sz="2000" dirty="0">
                <a:latin typeface="华文宋体" panose="02010600040101010101" pitchFamily="2" charset="-122"/>
                <a:ea typeface="华文宋体" panose="02010600040101010101" pitchFamily="2" charset="-122"/>
              </a:rPr>
              <a:t>年左右巴比伦的信贷管理有关的章节。</a:t>
            </a:r>
          </a:p>
          <a:p>
            <a:r>
              <a:rPr lang="zh-CN" altLang="en-US" sz="2000" dirty="0">
                <a:latin typeface="华文宋体" panose="02010600040101010101" pitchFamily="2" charset="-122"/>
                <a:ea typeface="华文宋体" panose="02010600040101010101" pitchFamily="2" charset="-122"/>
              </a:rPr>
              <a:t>银行机构于公元</a:t>
            </a:r>
            <a:r>
              <a:rPr lang="en-US" altLang="zh-CN" sz="2000" dirty="0">
                <a:latin typeface="华文宋体" panose="02010600040101010101" pitchFamily="2" charset="-122"/>
                <a:ea typeface="华文宋体" panose="02010600040101010101" pitchFamily="2" charset="-122"/>
              </a:rPr>
              <a:t>12</a:t>
            </a:r>
            <a:r>
              <a:rPr lang="zh-CN" altLang="en-US" sz="2000" dirty="0">
                <a:latin typeface="华文宋体" panose="02010600040101010101" pitchFamily="2" charset="-122"/>
                <a:ea typeface="华文宋体" panose="02010600040101010101" pitchFamily="2" charset="-122"/>
              </a:rPr>
              <a:t>世纪在热那亚城邦兴起，并在那里蓬勃发展。在佛罗伦萨和威尼斯已经存在了几个世纪。这些银行吸收活期存款，向储户发放贷款。类似于现代形式的安全问题也起源于意大利。中世纪晚期的城邦。由威尼斯共和国发行的长期贷款，称为</a:t>
            </a:r>
            <a:r>
              <a:rPr lang="en-US" altLang="zh-CN" sz="2000" dirty="0" err="1">
                <a:latin typeface="华文宋体" panose="02010600040101010101" pitchFamily="2" charset="-122"/>
                <a:ea typeface="华文宋体" panose="02010600040101010101" pitchFamily="2" charset="-122"/>
              </a:rPr>
              <a:t>prestiti</a:t>
            </a:r>
            <a:r>
              <a:rPr lang="zh-CN" altLang="en-US" sz="2000" dirty="0">
                <a:latin typeface="华文宋体" panose="02010600040101010101" pitchFamily="2" charset="-122"/>
                <a:ea typeface="华文宋体" panose="02010600040101010101" pitchFamily="2" charset="-122"/>
              </a:rPr>
              <a:t>，在</a:t>
            </a:r>
            <a:r>
              <a:rPr lang="en-US" altLang="zh-CN" sz="2000" dirty="0">
                <a:latin typeface="华文宋体" panose="02010600040101010101" pitchFamily="2" charset="-122"/>
                <a:ea typeface="华文宋体" panose="02010600040101010101" pitchFamily="2" charset="-122"/>
              </a:rPr>
              <a:t>13</a:t>
            </a:r>
            <a:r>
              <a:rPr lang="zh-CN" altLang="en-US" sz="2000" dirty="0">
                <a:latin typeface="华文宋体" panose="02010600040101010101" pitchFamily="2" charset="-122"/>
                <a:ea typeface="华文宋体" panose="02010600040101010101" pitchFamily="2" charset="-122"/>
              </a:rPr>
              <a:t>和</a:t>
            </a:r>
            <a:r>
              <a:rPr lang="en-US" altLang="zh-CN" sz="2000" dirty="0">
                <a:latin typeface="华文宋体" panose="02010600040101010101" pitchFamily="2" charset="-122"/>
                <a:ea typeface="华文宋体" panose="02010600040101010101" pitchFamily="2" charset="-122"/>
              </a:rPr>
              <a:t>14</a:t>
            </a:r>
            <a:r>
              <a:rPr lang="zh-CN" altLang="en-US" sz="2000" dirty="0">
                <a:latin typeface="华文宋体" panose="02010600040101010101" pitchFamily="2" charset="-122"/>
                <a:ea typeface="华文宋体" panose="02010600040101010101" pitchFamily="2" charset="-122"/>
              </a:rPr>
              <a:t>世纪是一种流行的投资形式，它们的市场价格是公开记录的问题。甚至还组织了金融期货合约和其他交易的交易所。被一些人视为上世纪</a:t>
            </a:r>
            <a:r>
              <a:rPr lang="en-US" altLang="zh-CN" sz="2000" dirty="0">
                <a:latin typeface="华文宋体" panose="02010600040101010101" pitchFamily="2" charset="-122"/>
                <a:ea typeface="华文宋体" panose="02010600040101010101" pitchFamily="2" charset="-122"/>
              </a:rPr>
              <a:t>80</a:t>
            </a:r>
            <a:r>
              <a:rPr lang="zh-CN" altLang="en-US" sz="2000" dirty="0">
                <a:latin typeface="华文宋体" panose="02010600040101010101" pitchFamily="2" charset="-122"/>
                <a:ea typeface="华文宋体" panose="02010600040101010101" pitchFamily="2" charset="-122"/>
              </a:rPr>
              <a:t>年代的创新的金融衍生品并不是全新的。类似的合同在</a:t>
            </a:r>
            <a:r>
              <a:rPr lang="en-US" altLang="zh-CN" sz="2000" dirty="0">
                <a:latin typeface="华文宋体" panose="02010600040101010101" pitchFamily="2" charset="-122"/>
                <a:ea typeface="华文宋体" panose="02010600040101010101" pitchFamily="2" charset="-122"/>
              </a:rPr>
              <a:t>17</a:t>
            </a:r>
            <a:r>
              <a:rPr lang="zh-CN" altLang="en-US" sz="2000" dirty="0">
                <a:latin typeface="华文宋体" panose="02010600040101010101" pitchFamily="2" charset="-122"/>
                <a:ea typeface="华文宋体" panose="02010600040101010101" pitchFamily="2" charset="-122"/>
              </a:rPr>
              <a:t>世纪在阿姆斯特丹证券交易所已广泛交易。</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620B4658-9BEC-4631-A488-0169280BD54C}"/>
              </a:ext>
            </a:extLst>
          </p:cNvPr>
          <p:cNvSpPr>
            <a:spLocks noGrp="1"/>
          </p:cNvSpPr>
          <p:nvPr>
            <p:ph type="title"/>
          </p:nvPr>
        </p:nvSpPr>
        <p:spPr/>
        <p:txBody>
          <a:bodyPr/>
          <a:lstStyle/>
          <a:p>
            <a:pPr eaLnBrk="1" hangingPunct="1"/>
            <a:r>
              <a:rPr lang="zh-CN" altLang="en-US"/>
              <a:t>附录：金融的历史（续）</a:t>
            </a:r>
            <a:r>
              <a:rPr lang="en-US" altLang="zh-CN"/>
              <a:t>                        </a:t>
            </a:r>
            <a:endParaRPr lang="zh-CN" altLang="en-US" sz="2700"/>
          </a:p>
        </p:txBody>
      </p:sp>
      <p:sp>
        <p:nvSpPr>
          <p:cNvPr id="72707" name="内容占位符 2">
            <a:extLst>
              <a:ext uri="{FF2B5EF4-FFF2-40B4-BE49-F238E27FC236}">
                <a16:creationId xmlns:a16="http://schemas.microsoft.com/office/drawing/2014/main" id="{F02E1AE3-1BF3-4003-9325-FC52DDD94E16}"/>
              </a:ext>
            </a:extLst>
          </p:cNvPr>
          <p:cNvSpPr>
            <a:spLocks noGrp="1"/>
          </p:cNvSpPr>
          <p:nvPr>
            <p:ph idx="1"/>
          </p:nvPr>
        </p:nvSpPr>
        <p:spPr>
          <a:xfrm>
            <a:off x="457200" y="1268413"/>
            <a:ext cx="8229600" cy="5040312"/>
          </a:xfrm>
        </p:spPr>
        <p:txBody>
          <a:bodyPr/>
          <a:lstStyle/>
          <a:p>
            <a:pPr algn="just" eaLnBrk="1" hangingPunct="1"/>
            <a:r>
              <a:rPr lang="zh-CN" altLang="en-US" sz="2400" dirty="0">
                <a:latin typeface="华文宋体" panose="02010600040101010101" pitchFamily="2" charset="-122"/>
                <a:ea typeface="华文宋体" panose="02010600040101010101" pitchFamily="2" charset="-122"/>
              </a:rPr>
              <a:t>最初的借贷是实物借贷，粮食、农具等生活和生产必需品。实物借贷有很多局限，要受贷出对象、实物种类、时间、地点等因素的制约。</a:t>
            </a:r>
            <a:endParaRPr lang="en-US" altLang="zh-CN" sz="2400" dirty="0">
              <a:latin typeface="华文宋体" panose="02010600040101010101" pitchFamily="2" charset="-122"/>
              <a:ea typeface="华文宋体" panose="02010600040101010101" pitchFamily="2" charset="-122"/>
            </a:endParaRPr>
          </a:p>
          <a:p>
            <a:pPr algn="just" eaLnBrk="1" hangingPunct="1"/>
            <a:r>
              <a:rPr lang="zh-CN" altLang="en-US" sz="2400" dirty="0">
                <a:latin typeface="华文宋体" panose="02010600040101010101" pitchFamily="2" charset="-122"/>
                <a:ea typeface="华文宋体" panose="02010600040101010101" pitchFamily="2" charset="-122"/>
              </a:rPr>
              <a:t>货币产生以后，货币借贷突破了实物借贷的局限，对借方来说，他可以用货币购买所需要的实物；对于贷方来说，货币既可作为财富储藏，又可用于购买另外的物品。所以，货币产生以后，借贷表现为货币的借入和贷出，借贷频次和范围规模扩大了。金融成为社会上一种普遍的行为。</a:t>
            </a:r>
            <a:endParaRPr lang="en-US" altLang="zh-CN" sz="2400" dirty="0">
              <a:latin typeface="华文宋体" panose="02010600040101010101" pitchFamily="2" charset="-122"/>
              <a:ea typeface="华文宋体" panose="02010600040101010101" pitchFamily="2" charset="-122"/>
            </a:endParaRPr>
          </a:p>
          <a:p>
            <a:pPr algn="just" eaLnBrk="1" hangingPunct="1"/>
            <a:r>
              <a:rPr lang="zh-CN" altLang="en-US" sz="2400" dirty="0">
                <a:latin typeface="华文宋体" panose="02010600040101010101" pitchFamily="2" charset="-122"/>
                <a:ea typeface="华文宋体" panose="02010600040101010101" pitchFamily="2" charset="-122"/>
              </a:rPr>
              <a:t>中国是世界上最早使用货币的国家之一，使用货币的历史长达五千年之久。中国古代货币在形成和发展的过程中，先后经历了五次重大的演变：自然货币向人工货币，由杂乱形状向统一形状，由地方铸币向中央铸币，由通宝、元宝金属货币向纸币转变（“交子”系最早纸币）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BE090345-9A3B-4E57-AD44-C01C2C9DC6A9}"/>
              </a:ext>
            </a:extLst>
          </p:cNvPr>
          <p:cNvGraphicFramePr>
            <a:graphicFrameLocks noGrp="1"/>
          </p:cNvGraphicFramePr>
          <p:nvPr>
            <p:ph idx="1"/>
          </p:nvPr>
        </p:nvGraphicFramePr>
        <p:xfrm>
          <a:off x="486728" y="1465271"/>
          <a:ext cx="8304371" cy="3584258"/>
        </p:xfrm>
        <a:graphic>
          <a:graphicData uri="http://schemas.openxmlformats.org/drawingml/2006/chart">
            <c:chart xmlns:c="http://schemas.openxmlformats.org/drawingml/2006/chart" xmlns:r="http://schemas.openxmlformats.org/officeDocument/2006/relationships" r:id="rId2"/>
          </a:graphicData>
        </a:graphic>
      </p:graphicFrame>
      <p:sp>
        <p:nvSpPr>
          <p:cNvPr id="73731" name="文本框 1">
            <a:extLst>
              <a:ext uri="{FF2B5EF4-FFF2-40B4-BE49-F238E27FC236}">
                <a16:creationId xmlns:a16="http://schemas.microsoft.com/office/drawing/2014/main" id="{4334A60C-71A5-44B3-9A16-0FA09C49C426}"/>
              </a:ext>
            </a:extLst>
          </p:cNvPr>
          <p:cNvSpPr txBox="1">
            <a:spLocks noChangeArrowheads="1"/>
          </p:cNvSpPr>
          <p:nvPr/>
        </p:nvSpPr>
        <p:spPr bwMode="auto">
          <a:xfrm>
            <a:off x="2268538" y="549275"/>
            <a:ext cx="4535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3600">
                <a:latin typeface="ZapfDingbats"/>
              </a:rPr>
              <a:t>金融的重要性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a:extLst>
              <a:ext uri="{FF2B5EF4-FFF2-40B4-BE49-F238E27FC236}">
                <a16:creationId xmlns:a16="http://schemas.microsoft.com/office/drawing/2014/main" id="{A4EBDF7D-B598-4DBE-BE9A-98FE0A990551}"/>
              </a:ext>
            </a:extLst>
          </p:cNvPr>
          <p:cNvSpPr>
            <a:spLocks noGrp="1"/>
          </p:cNvSpPr>
          <p:nvPr>
            <p:ph type="sldNum" sz="quarter" idx="4294967295"/>
          </p:nvPr>
        </p:nvSpPr>
        <p:spPr bwMode="auto">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fld id="{462DC626-DD64-4993-B0D4-18D615D4636E}" type="slidenum">
              <a:rPr lang="ko-KR" altLang="en-US" sz="2400">
                <a:latin typeface="ZapfDingbats"/>
                <a:ea typeface="Gulim" panose="020B0600000101010101" pitchFamily="34" charset="-127"/>
              </a:rPr>
              <a:pPr>
                <a:spcBef>
                  <a:spcPct val="0"/>
                </a:spcBef>
                <a:buClrTx/>
                <a:buSzTx/>
                <a:buFontTx/>
                <a:buNone/>
              </a:pPr>
              <a:t>3</a:t>
            </a:fld>
            <a:endParaRPr lang="en-US" altLang="ko-KR" sz="2400">
              <a:latin typeface="ZapfDingbats"/>
              <a:ea typeface="Gulim" panose="020B0600000101010101" pitchFamily="34" charset="-127"/>
            </a:endParaRPr>
          </a:p>
        </p:txBody>
      </p:sp>
      <p:sp>
        <p:nvSpPr>
          <p:cNvPr id="47107" name="Rectangle 2">
            <a:extLst>
              <a:ext uri="{FF2B5EF4-FFF2-40B4-BE49-F238E27FC236}">
                <a16:creationId xmlns:a16="http://schemas.microsoft.com/office/drawing/2014/main" id="{5F9045D6-1B6D-41EA-8D97-16E4FDE02406}"/>
              </a:ext>
            </a:extLst>
          </p:cNvPr>
          <p:cNvSpPr>
            <a:spLocks noChangeArrowheads="1"/>
          </p:cNvSpPr>
          <p:nvPr/>
        </p:nvSpPr>
        <p:spPr bwMode="auto">
          <a:xfrm>
            <a:off x="3348038" y="1989138"/>
            <a:ext cx="5078412"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eaLnBrk="1" latinLnBrk="1" hangingPunct="1">
              <a:lnSpc>
                <a:spcPct val="150000"/>
              </a:lnSpc>
              <a:spcBef>
                <a:spcPct val="0"/>
              </a:spcBef>
              <a:buClrTx/>
              <a:buSzTx/>
              <a:buFont typeface="Wingdings" panose="05000000000000000000" pitchFamily="2" charset="2"/>
              <a:buChar char="l"/>
            </a:pPr>
            <a:r>
              <a:rPr kumimoji="1" lang="zh-CN" altLang="en-US" b="1">
                <a:latin typeface="华文宋体" panose="02010600040101010101" pitchFamily="2" charset="-122"/>
                <a:ea typeface="华文宋体" panose="02010600040101010101" pitchFamily="2" charset="-122"/>
              </a:rPr>
              <a:t>金融学概念</a:t>
            </a:r>
            <a:endParaRPr kumimoji="1" lang="en-US" altLang="zh-CN" b="1">
              <a:latin typeface="华文宋体" panose="02010600040101010101" pitchFamily="2" charset="-122"/>
              <a:ea typeface="华文宋体" panose="02010600040101010101" pitchFamily="2" charset="-122"/>
            </a:endParaRPr>
          </a:p>
          <a:p>
            <a:pPr eaLnBrk="1" latinLnBrk="1" hangingPunct="1">
              <a:lnSpc>
                <a:spcPct val="150000"/>
              </a:lnSpc>
              <a:spcBef>
                <a:spcPct val="0"/>
              </a:spcBef>
              <a:buClrTx/>
              <a:buSzTx/>
              <a:buFont typeface="Wingdings" panose="05000000000000000000" pitchFamily="2" charset="2"/>
              <a:buChar char="l"/>
            </a:pPr>
            <a:r>
              <a:rPr kumimoji="1" lang="zh-CN" altLang="en-US" b="1">
                <a:latin typeface="华文宋体" panose="02010600040101010101" pitchFamily="2" charset="-122"/>
                <a:ea typeface="华文宋体" panose="02010600040101010101" pitchFamily="2" charset="-122"/>
              </a:rPr>
              <a:t>居民金融决策</a:t>
            </a:r>
            <a:endParaRPr kumimoji="1" lang="en-US" altLang="zh-CN" b="1">
              <a:latin typeface="华文宋体" panose="02010600040101010101" pitchFamily="2" charset="-122"/>
              <a:ea typeface="华文宋体" panose="02010600040101010101" pitchFamily="2" charset="-122"/>
            </a:endParaRPr>
          </a:p>
          <a:p>
            <a:pPr eaLnBrk="1" latinLnBrk="1" hangingPunct="1">
              <a:lnSpc>
                <a:spcPct val="150000"/>
              </a:lnSpc>
              <a:spcBef>
                <a:spcPct val="0"/>
              </a:spcBef>
              <a:buClrTx/>
              <a:buSzTx/>
              <a:buFont typeface="Wingdings" panose="05000000000000000000" pitchFamily="2" charset="2"/>
              <a:buChar char="l"/>
            </a:pPr>
            <a:r>
              <a:rPr kumimoji="1" lang="zh-CN" altLang="en-US" b="1">
                <a:latin typeface="华文宋体" panose="02010600040101010101" pitchFamily="2" charset="-122"/>
                <a:ea typeface="华文宋体" panose="02010600040101010101" pitchFamily="2" charset="-122"/>
              </a:rPr>
              <a:t>企业金融决策</a:t>
            </a:r>
            <a:endParaRPr kumimoji="1" lang="en-US" altLang="zh-CN" b="1">
              <a:latin typeface="华文宋体" panose="02010600040101010101" pitchFamily="2" charset="-122"/>
              <a:ea typeface="华文宋体" panose="02010600040101010101" pitchFamily="2" charset="-122"/>
            </a:endParaRPr>
          </a:p>
          <a:p>
            <a:pPr eaLnBrk="1" latinLnBrk="1" hangingPunct="1">
              <a:lnSpc>
                <a:spcPct val="150000"/>
              </a:lnSpc>
              <a:spcBef>
                <a:spcPct val="0"/>
              </a:spcBef>
              <a:buClrTx/>
              <a:buSzTx/>
              <a:buFont typeface="Wingdings" panose="05000000000000000000" pitchFamily="2" charset="2"/>
              <a:buChar char="l"/>
            </a:pPr>
            <a:r>
              <a:rPr kumimoji="1" lang="zh-CN" altLang="en-US" b="1">
                <a:latin typeface="华文宋体" panose="02010600040101010101" pitchFamily="2" charset="-122"/>
                <a:ea typeface="华文宋体" panose="02010600040101010101" pitchFamily="2" charset="-122"/>
                <a:cs typeface="HY헤드라인M"/>
              </a:rPr>
              <a:t>附录</a:t>
            </a:r>
            <a:endParaRPr kumimoji="1" lang="ko-KR" altLang="en-US" b="1">
              <a:latin typeface="华文宋体" panose="02010600040101010101" pitchFamily="2" charset="-122"/>
              <a:ea typeface="HY헤드라인M"/>
              <a:cs typeface="HY헤드라인M"/>
            </a:endParaRPr>
          </a:p>
        </p:txBody>
      </p:sp>
      <p:sp>
        <p:nvSpPr>
          <p:cNvPr id="47108" name="标题 4">
            <a:extLst>
              <a:ext uri="{FF2B5EF4-FFF2-40B4-BE49-F238E27FC236}">
                <a16:creationId xmlns:a16="http://schemas.microsoft.com/office/drawing/2014/main" id="{B89C1D76-C527-451C-A5CA-BC23306FB27C}"/>
              </a:ext>
            </a:extLst>
          </p:cNvPr>
          <p:cNvSpPr>
            <a:spLocks noGrp="1"/>
          </p:cNvSpPr>
          <p:nvPr>
            <p:ph type="title" idx="4294967295"/>
          </p:nvPr>
        </p:nvSpPr>
        <p:spPr bwMode="auto">
          <a:xfrm>
            <a:off x="428625" y="785813"/>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Cambria Math" panose="02040503050406030204" pitchFamily="18" charset="0"/>
                <a:ea typeface="宋体" panose="02010600030101010101" pitchFamily="2" charset="-122"/>
              </a:rPr>
              <a:t>第</a:t>
            </a:r>
            <a:r>
              <a:rPr lang="en-US" altLang="zh-CN">
                <a:latin typeface="Cambria Math" panose="02040503050406030204" pitchFamily="18" charset="0"/>
                <a:ea typeface="宋体" panose="02010600030101010101" pitchFamily="2" charset="-122"/>
              </a:rPr>
              <a:t>1</a:t>
            </a:r>
            <a:r>
              <a:rPr lang="zh-CN" altLang="en-US">
                <a:latin typeface="Cambria Math" panose="02040503050406030204" pitchFamily="18" charset="0"/>
                <a:ea typeface="宋体" panose="02010600030101010101" pitchFamily="2" charset="-122"/>
              </a:rPr>
              <a:t>章金融学概述</a:t>
            </a: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内容占位符 3">
            <a:extLst>
              <a:ext uri="{FF2B5EF4-FFF2-40B4-BE49-F238E27FC236}">
                <a16:creationId xmlns:a16="http://schemas.microsoft.com/office/drawing/2014/main" id="{63F231F4-7FA1-401C-9DF0-F8E82CDA3009}"/>
              </a:ext>
            </a:extLst>
          </p:cNvPr>
          <p:cNvGraphicFramePr>
            <a:graphicFrameLocks noGrp="1"/>
          </p:cNvGraphicFramePr>
          <p:nvPr>
            <p:ph idx="1"/>
          </p:nvPr>
        </p:nvGraphicFramePr>
        <p:xfrm>
          <a:off x="477838" y="1233488"/>
          <a:ext cx="7988300" cy="3363912"/>
        </p:xfrm>
        <a:graphic>
          <a:graphicData uri="http://schemas.openxmlformats.org/presentationml/2006/ole">
            <mc:AlternateContent xmlns:mc="http://schemas.openxmlformats.org/markup-compatibility/2006">
              <mc:Choice xmlns:v="urn:schemas-microsoft-com:vml" Requires="v">
                <p:oleObj name="Chart" r:id="rId2" imgW="7992549" imgH="3371380" progId="Excel.Chart.8">
                  <p:embed/>
                </p:oleObj>
              </mc:Choice>
              <mc:Fallback>
                <p:oleObj name="Chart" r:id="rId2" imgW="7992549" imgH="3371380" progId="Excel.Chart.8">
                  <p:embed/>
                  <p:pic>
                    <p:nvPicPr>
                      <p:cNvPr id="0" name="内容占位符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233488"/>
                        <a:ext cx="7988300"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内容占位符 3">
            <a:extLst>
              <a:ext uri="{FF2B5EF4-FFF2-40B4-BE49-F238E27FC236}">
                <a16:creationId xmlns:a16="http://schemas.microsoft.com/office/drawing/2014/main" id="{274D1848-8528-4576-BF77-38451B548FD5}"/>
              </a:ext>
            </a:extLst>
          </p:cNvPr>
          <p:cNvGraphicFramePr>
            <a:graphicFrameLocks noGrp="1"/>
          </p:cNvGraphicFramePr>
          <p:nvPr>
            <p:ph idx="1"/>
          </p:nvPr>
        </p:nvGraphicFramePr>
        <p:xfrm>
          <a:off x="331788" y="1222375"/>
          <a:ext cx="8353425" cy="3789363"/>
        </p:xfrm>
        <a:graphic>
          <a:graphicData uri="http://schemas.openxmlformats.org/presentationml/2006/ole">
            <mc:AlternateContent xmlns:mc="http://schemas.openxmlformats.org/markup-compatibility/2006">
              <mc:Choice xmlns:v="urn:schemas-microsoft-com:vml" Requires="v">
                <p:oleObj name="Chart" r:id="rId2" imgW="8358340" imgH="3798137" progId="Excel.Chart.8">
                  <p:embed/>
                </p:oleObj>
              </mc:Choice>
              <mc:Fallback>
                <p:oleObj name="Chart" r:id="rId2" imgW="8358340" imgH="3798137" progId="Excel.Chart.8">
                  <p:embed/>
                  <p:pic>
                    <p:nvPicPr>
                      <p:cNvPr id="0" name="内容占位符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222375"/>
                        <a:ext cx="8353425"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内容占位符 3">
            <a:extLst>
              <a:ext uri="{FF2B5EF4-FFF2-40B4-BE49-F238E27FC236}">
                <a16:creationId xmlns:a16="http://schemas.microsoft.com/office/drawing/2014/main" id="{A2DD6949-F9DE-4139-B310-6F8176665DE8}"/>
              </a:ext>
            </a:extLst>
          </p:cNvPr>
          <p:cNvGraphicFramePr>
            <a:graphicFrameLocks noGrp="1"/>
          </p:cNvGraphicFramePr>
          <p:nvPr>
            <p:ph idx="1"/>
          </p:nvPr>
        </p:nvGraphicFramePr>
        <p:xfrm>
          <a:off x="449263" y="1176338"/>
          <a:ext cx="7988300" cy="3363912"/>
        </p:xfrm>
        <a:graphic>
          <a:graphicData uri="http://schemas.openxmlformats.org/presentationml/2006/ole">
            <mc:AlternateContent xmlns:mc="http://schemas.openxmlformats.org/markup-compatibility/2006">
              <mc:Choice xmlns:v="urn:schemas-microsoft-com:vml" Requires="v">
                <p:oleObj name="Chart" r:id="rId2" imgW="7998645" imgH="3371380" progId="Excel.Chart.8">
                  <p:embed/>
                </p:oleObj>
              </mc:Choice>
              <mc:Fallback>
                <p:oleObj name="Chart" r:id="rId2" imgW="7998645" imgH="3371380" progId="Excel.Chart.8">
                  <p:embed/>
                  <p:pic>
                    <p:nvPicPr>
                      <p:cNvPr id="0" name="内容占位符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1176338"/>
                        <a:ext cx="7988300"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内容占位符 3">
            <a:extLst>
              <a:ext uri="{FF2B5EF4-FFF2-40B4-BE49-F238E27FC236}">
                <a16:creationId xmlns:a16="http://schemas.microsoft.com/office/drawing/2014/main" id="{2FC803B1-4925-438D-8A7A-C28A8229D8BD}"/>
              </a:ext>
            </a:extLst>
          </p:cNvPr>
          <p:cNvGraphicFramePr>
            <a:graphicFrameLocks noGrp="1"/>
          </p:cNvGraphicFramePr>
          <p:nvPr>
            <p:ph idx="1"/>
          </p:nvPr>
        </p:nvGraphicFramePr>
        <p:xfrm>
          <a:off x="577850" y="1082675"/>
          <a:ext cx="7988300" cy="3365500"/>
        </p:xfrm>
        <a:graphic>
          <a:graphicData uri="http://schemas.openxmlformats.org/presentationml/2006/ole">
            <mc:AlternateContent xmlns:mc="http://schemas.openxmlformats.org/markup-compatibility/2006">
              <mc:Choice xmlns:v="urn:schemas-microsoft-com:vml" Requires="v">
                <p:oleObj name="Chart" r:id="rId2" imgW="7998645" imgH="3371380" progId="Excel.Chart.8">
                  <p:embed/>
                </p:oleObj>
              </mc:Choice>
              <mc:Fallback>
                <p:oleObj name="Chart" r:id="rId2" imgW="7998645" imgH="3371380" progId="Excel.Chart.8">
                  <p:embed/>
                  <p:pic>
                    <p:nvPicPr>
                      <p:cNvPr id="0" name="内容占位符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082675"/>
                        <a:ext cx="79883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192775A8-73F1-4D22-BE82-078377F026E4}"/>
              </a:ext>
            </a:extLst>
          </p:cNvPr>
          <p:cNvSpPr>
            <a:spLocks noGrp="1"/>
          </p:cNvSpPr>
          <p:nvPr>
            <p:ph type="title"/>
          </p:nvPr>
        </p:nvSpPr>
        <p:spPr/>
        <p:txBody>
          <a:bodyPr/>
          <a:lstStyle/>
          <a:p>
            <a:pPr eaLnBrk="1" hangingPunct="1"/>
            <a:r>
              <a:rPr lang="zh-CN" altLang="en-US" sz="3600" dirty="0"/>
              <a:t>附录：消费无差异曲线与边际替代率</a:t>
            </a:r>
          </a:p>
        </p:txBody>
      </p:sp>
      <p:cxnSp>
        <p:nvCxnSpPr>
          <p:cNvPr id="5" name="直接箭头连接符 4">
            <a:extLst>
              <a:ext uri="{FF2B5EF4-FFF2-40B4-BE49-F238E27FC236}">
                <a16:creationId xmlns:a16="http://schemas.microsoft.com/office/drawing/2014/main" id="{5F92D661-AC5B-4D97-AE02-830FEEFD3034}"/>
              </a:ext>
            </a:extLst>
          </p:cNvPr>
          <p:cNvCxnSpPr/>
          <p:nvPr/>
        </p:nvCxnSpPr>
        <p:spPr>
          <a:xfrm flipV="1">
            <a:off x="3104480" y="1376363"/>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C9B2FF3-E3EB-46BB-870F-478BC34C4A46}"/>
              </a:ext>
            </a:extLst>
          </p:cNvPr>
          <p:cNvCxnSpPr/>
          <p:nvPr/>
        </p:nvCxnSpPr>
        <p:spPr>
          <a:xfrm>
            <a:off x="3104480" y="4616450"/>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弧形 22">
            <a:extLst>
              <a:ext uri="{FF2B5EF4-FFF2-40B4-BE49-F238E27FC236}">
                <a16:creationId xmlns:a16="http://schemas.microsoft.com/office/drawing/2014/main" id="{5D27E854-0D53-401D-BB71-3B4E13515CF3}"/>
              </a:ext>
            </a:extLst>
          </p:cNvPr>
          <p:cNvSpPr/>
          <p:nvPr/>
        </p:nvSpPr>
        <p:spPr>
          <a:xfrm rot="10608281">
            <a:off x="4050630" y="677863"/>
            <a:ext cx="2663825" cy="3024187"/>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0FB0B9-5940-40AD-8A78-4087E376DBA9}"/>
                  </a:ext>
                </a:extLst>
              </p:cNvPr>
              <p:cNvSpPr txBox="1"/>
              <p:nvPr/>
            </p:nvSpPr>
            <p:spPr>
              <a:xfrm>
                <a:off x="971600" y="4883897"/>
                <a:ext cx="7912110" cy="1178912"/>
              </a:xfrm>
              <a:prstGeom prst="rect">
                <a:avLst/>
              </a:prstGeom>
              <a:noFill/>
            </p:spPr>
            <p:txBody>
              <a:bodyPr wrap="square" rtlCol="0">
                <a:spAutoFit/>
              </a:bodyPr>
              <a:lstStyle/>
              <a:p>
                <a:r>
                  <a:rPr lang="en-US" altLang="zh-CN" sz="1800" dirty="0"/>
                  <a:t>A</a:t>
                </a:r>
                <a:r>
                  <a:rPr lang="zh-CN" altLang="en-US" sz="1800" dirty="0"/>
                  <a:t>和</a:t>
                </a:r>
                <a:r>
                  <a:rPr lang="en-US" altLang="zh-CN" sz="1800" dirty="0"/>
                  <a:t>B</a:t>
                </a:r>
                <a:r>
                  <a:rPr lang="zh-CN" altLang="en-US" sz="1800" dirty="0"/>
                  <a:t>具有相同的效用。今天消费与明天消费的边际替换率</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𝑀𝑅𝑆</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0</m:t>
                            </m:r>
                          </m:sub>
                        </m:sSub>
                      </m:sub>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1</m:t>
                            </m:r>
                          </m:sub>
                        </m:sSub>
                      </m:sup>
                    </m:sSubSup>
                    <m:r>
                      <a:rPr lang="en-US" altLang="zh-CN" sz="1800" i="1">
                        <a:latin typeface="Cambria Math" panose="02040503050406030204" pitchFamily="18" charset="0"/>
                      </a:rPr>
                      <m:t> </m:t>
                    </m:r>
                  </m:oMath>
                </a14:m>
                <a:r>
                  <a:rPr lang="zh-CN" altLang="en-US" sz="1800" dirty="0"/>
                  <a:t>就是无差异曲线上切线的斜率，其等于个人的主观时间偏好。即</a:t>
                </a:r>
                <a14:m>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𝑀𝑅𝑆</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𝐶</m:t>
                            </m:r>
                          </m:e>
                          <m:sub>
                            <m:r>
                              <a:rPr lang="en-US" altLang="zh-CN" sz="1800" b="0" i="1" smtClean="0">
                                <a:latin typeface="Cambria Math" panose="02040503050406030204" pitchFamily="18" charset="0"/>
                              </a:rPr>
                              <m:t>0</m:t>
                            </m:r>
                          </m:sub>
                        </m:sSub>
                      </m:sub>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b="0" i="1" smtClean="0">
                                <a:latin typeface="Cambria Math" panose="02040503050406030204" pitchFamily="18" charset="0"/>
                              </a:rPr>
                              <m:t>1</m:t>
                            </m:r>
                          </m:sub>
                        </m:sSub>
                      </m:sup>
                    </m:sSubSup>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f>
                          <m:fPr>
                            <m:ctrlPr>
                              <a:rPr lang="en-US" altLang="zh-CN" sz="1800" b="0" i="1" smtClean="0">
                                <a:latin typeface="Cambria Math" panose="02040503050406030204" pitchFamily="18" charset="0"/>
                              </a:rPr>
                            </m:ctrlPr>
                          </m:fPr>
                          <m:num>
                            <m:r>
                              <a:rPr lang="zh-CN" altLang="en-US"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b="0" i="1" smtClean="0">
                                    <a:latin typeface="Cambria Math" panose="02040503050406030204" pitchFamily="18" charset="0"/>
                                  </a:rPr>
                                  <m:t>1</m:t>
                                </m:r>
                              </m:sub>
                            </m:sSub>
                          </m:num>
                          <m:den>
                            <m:r>
                              <a:rPr lang="zh-CN" altLang="en-US"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b="0" i="1" smtClean="0">
                                    <a:latin typeface="Cambria Math" panose="02040503050406030204" pitchFamily="18" charset="0"/>
                                  </a:rPr>
                                  <m:t>0</m:t>
                                </m:r>
                              </m:sub>
                            </m:sSub>
                          </m:den>
                        </m:f>
                        <m: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𝑈</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𝑐𝑜𝑛𝑠𝑡</m:t>
                        </m:r>
                      </m:sub>
                    </m:sSub>
                    <m:r>
                      <a:rPr lang="en-US" altLang="zh-CN" sz="1800" b="0" i="1" smtClean="0">
                        <a:latin typeface="Cambria Math" panose="02040503050406030204" pitchFamily="18" charset="0"/>
                      </a:rPr>
                      <m:t>=−(1+</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r>
                  <a:rPr lang="zh-CN" altLang="en-US" sz="1800" dirty="0"/>
                  <a:t>。</a:t>
                </a:r>
                <a:r>
                  <a:rPr lang="en-US" altLang="zh-CN" sz="1800" dirty="0"/>
                  <a:t>Copeland</a:t>
                </a:r>
                <a:r>
                  <a:rPr lang="zh-CN" altLang="en-US" sz="1800" dirty="0"/>
                  <a:t>等</a:t>
                </a:r>
                <a:r>
                  <a:rPr lang="en-US" altLang="zh-CN" sz="1800" dirty="0"/>
                  <a:t>《</a:t>
                </a:r>
                <a:r>
                  <a:rPr lang="zh-CN" altLang="en-US" sz="1800" dirty="0"/>
                  <a:t>金融理论与公司决策</a:t>
                </a:r>
                <a:r>
                  <a:rPr lang="en-US" altLang="zh-CN" sz="1800" dirty="0"/>
                  <a:t>》P3-10</a:t>
                </a:r>
                <a:r>
                  <a:rPr lang="zh-CN" altLang="en-US" sz="1800" dirty="0"/>
                  <a:t>页</a:t>
                </a:r>
              </a:p>
            </p:txBody>
          </p:sp>
        </mc:Choice>
        <mc:Fallback xmlns="">
          <p:sp>
            <p:nvSpPr>
              <p:cNvPr id="3" name="文本框 2">
                <a:extLst>
                  <a:ext uri="{FF2B5EF4-FFF2-40B4-BE49-F238E27FC236}">
                    <a16:creationId xmlns:a16="http://schemas.microsoft.com/office/drawing/2014/main" id="{A80FB0B9-5940-40AD-8A78-4087E376DBA9}"/>
                  </a:ext>
                </a:extLst>
              </p:cNvPr>
              <p:cNvSpPr txBox="1">
                <a:spLocks noRot="1" noChangeAspect="1" noMove="1" noResize="1" noEditPoints="1" noAdjustHandles="1" noChangeArrowheads="1" noChangeShapeType="1" noTextEdit="1"/>
              </p:cNvSpPr>
              <p:nvPr/>
            </p:nvSpPr>
            <p:spPr>
              <a:xfrm>
                <a:off x="971600" y="4883897"/>
                <a:ext cx="7912110" cy="1178912"/>
              </a:xfrm>
              <a:prstGeom prst="rect">
                <a:avLst/>
              </a:prstGeom>
              <a:blipFill>
                <a:blip r:embed="rId2"/>
                <a:stretch>
                  <a:fillRect l="-616" t="-515" b="-7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34D7DC1-A8BB-4083-8AE0-C3FACC40EDA5}"/>
                  </a:ext>
                </a:extLst>
              </p:cNvPr>
              <p:cNvSpPr txBox="1"/>
              <p:nvPr/>
            </p:nvSpPr>
            <p:spPr>
              <a:xfrm>
                <a:off x="6516216" y="4119888"/>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21" name="文本框 20">
                <a:extLst>
                  <a:ext uri="{FF2B5EF4-FFF2-40B4-BE49-F238E27FC236}">
                    <a16:creationId xmlns:a16="http://schemas.microsoft.com/office/drawing/2014/main" id="{934D7DC1-A8BB-4083-8AE0-C3FACC40EDA5}"/>
                  </a:ext>
                </a:extLst>
              </p:cNvPr>
              <p:cNvSpPr txBox="1">
                <a:spLocks noRot="1" noChangeAspect="1" noMove="1" noResize="1" noEditPoints="1" noAdjustHandles="1" noChangeArrowheads="1" noChangeShapeType="1" noTextEdit="1"/>
              </p:cNvSpPr>
              <p:nvPr/>
            </p:nvSpPr>
            <p:spPr>
              <a:xfrm>
                <a:off x="6516216" y="4119888"/>
                <a:ext cx="845840" cy="400110"/>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4F36827-0CE1-489A-B6D5-843C3518F106}"/>
                  </a:ext>
                </a:extLst>
              </p:cNvPr>
              <p:cNvSpPr txBox="1"/>
              <p:nvPr/>
            </p:nvSpPr>
            <p:spPr>
              <a:xfrm>
                <a:off x="2987824" y="1365036"/>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24" name="文本框 23">
                <a:extLst>
                  <a:ext uri="{FF2B5EF4-FFF2-40B4-BE49-F238E27FC236}">
                    <a16:creationId xmlns:a16="http://schemas.microsoft.com/office/drawing/2014/main" id="{D4F36827-0CE1-489A-B6D5-843C3518F106}"/>
                  </a:ext>
                </a:extLst>
              </p:cNvPr>
              <p:cNvSpPr txBox="1">
                <a:spLocks noRot="1" noChangeAspect="1" noMove="1" noResize="1" noEditPoints="1" noAdjustHandles="1" noChangeArrowheads="1" noChangeShapeType="1" noTextEdit="1"/>
              </p:cNvSpPr>
              <p:nvPr/>
            </p:nvSpPr>
            <p:spPr>
              <a:xfrm>
                <a:off x="2987824" y="1365036"/>
                <a:ext cx="845840" cy="400110"/>
              </a:xfrm>
              <a:prstGeom prst="rect">
                <a:avLst/>
              </a:prstGeom>
              <a:blipFill>
                <a:blip r:embed="rId4"/>
                <a:stretch>
                  <a:fillRect/>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B29B7C2A-EF05-4B10-9BC2-91522ACC6D55}"/>
              </a:ext>
            </a:extLst>
          </p:cNvPr>
          <p:cNvSpPr/>
          <p:nvPr/>
        </p:nvSpPr>
        <p:spPr>
          <a:xfrm>
            <a:off x="4139952" y="2785334"/>
            <a:ext cx="72008" cy="6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0C14DB0-70C9-47F0-8E92-F9C302D0BF2D}"/>
              </a:ext>
            </a:extLst>
          </p:cNvPr>
          <p:cNvSpPr/>
          <p:nvPr/>
        </p:nvSpPr>
        <p:spPr>
          <a:xfrm>
            <a:off x="4807336" y="3537270"/>
            <a:ext cx="72008" cy="6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B5B5692-8233-4E21-A5D5-5B567C778E97}"/>
                  </a:ext>
                </a:extLst>
              </p:cNvPr>
              <p:cNvSpPr txBox="1"/>
              <p:nvPr/>
            </p:nvSpPr>
            <p:spPr>
              <a:xfrm>
                <a:off x="4033504" y="2524781"/>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𝐴</m:t>
                      </m:r>
                    </m:oMath>
                  </m:oMathPara>
                </a14:m>
                <a:endParaRPr lang="zh-CN" altLang="en-US" sz="2000" dirty="0"/>
              </a:p>
            </p:txBody>
          </p:sp>
        </mc:Choice>
        <mc:Fallback xmlns="">
          <p:sp>
            <p:nvSpPr>
              <p:cNvPr id="27" name="文本框 26">
                <a:extLst>
                  <a:ext uri="{FF2B5EF4-FFF2-40B4-BE49-F238E27FC236}">
                    <a16:creationId xmlns:a16="http://schemas.microsoft.com/office/drawing/2014/main" id="{6B5B5692-8233-4E21-A5D5-5B567C778E97}"/>
                  </a:ext>
                </a:extLst>
              </p:cNvPr>
              <p:cNvSpPr txBox="1">
                <a:spLocks noRot="1" noChangeAspect="1" noMove="1" noResize="1" noEditPoints="1" noAdjustHandles="1" noChangeArrowheads="1" noChangeShapeType="1" noTextEdit="1"/>
              </p:cNvSpPr>
              <p:nvPr/>
            </p:nvSpPr>
            <p:spPr>
              <a:xfrm>
                <a:off x="4033504" y="2524781"/>
                <a:ext cx="84584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05F4827-F5DE-4A96-ACCF-3443DE8FDE7F}"/>
                  </a:ext>
                </a:extLst>
              </p:cNvPr>
              <p:cNvSpPr txBox="1"/>
              <p:nvPr/>
            </p:nvSpPr>
            <p:spPr>
              <a:xfrm>
                <a:off x="4504735" y="3136692"/>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𝐵</m:t>
                      </m:r>
                    </m:oMath>
                  </m:oMathPara>
                </a14:m>
                <a:endParaRPr lang="zh-CN" altLang="en-US" sz="2000" dirty="0"/>
              </a:p>
            </p:txBody>
          </p:sp>
        </mc:Choice>
        <mc:Fallback xmlns="">
          <p:sp>
            <p:nvSpPr>
              <p:cNvPr id="28" name="文本框 27">
                <a:extLst>
                  <a:ext uri="{FF2B5EF4-FFF2-40B4-BE49-F238E27FC236}">
                    <a16:creationId xmlns:a16="http://schemas.microsoft.com/office/drawing/2014/main" id="{A05F4827-F5DE-4A96-ACCF-3443DE8FDE7F}"/>
                  </a:ext>
                </a:extLst>
              </p:cNvPr>
              <p:cNvSpPr txBox="1">
                <a:spLocks noRot="1" noChangeAspect="1" noMove="1" noResize="1" noEditPoints="1" noAdjustHandles="1" noChangeArrowheads="1" noChangeShapeType="1" noTextEdit="1"/>
              </p:cNvSpPr>
              <p:nvPr/>
            </p:nvSpPr>
            <p:spPr>
              <a:xfrm>
                <a:off x="4504735" y="3136692"/>
                <a:ext cx="845840" cy="400110"/>
              </a:xfrm>
              <a:prstGeom prst="rect">
                <a:avLst/>
              </a:prstGeom>
              <a:blipFill>
                <a:blip r:embed="rId6"/>
                <a:stretch>
                  <a:fillRect/>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2F9D6FB6-C5F3-4D92-A58E-5DC78F02B3CE}"/>
              </a:ext>
            </a:extLst>
          </p:cNvPr>
          <p:cNvCxnSpPr>
            <a:cxnSpLocks/>
          </p:cNvCxnSpPr>
          <p:nvPr/>
        </p:nvCxnSpPr>
        <p:spPr>
          <a:xfrm>
            <a:off x="3991776" y="3142364"/>
            <a:ext cx="1539688" cy="81962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FEA8A0BB-C626-495D-A984-3576F4B6659D}"/>
              </a:ext>
            </a:extLst>
          </p:cNvPr>
          <p:cNvSpPr>
            <a:spLocks noGrp="1"/>
          </p:cNvSpPr>
          <p:nvPr>
            <p:ph type="title"/>
          </p:nvPr>
        </p:nvSpPr>
        <p:spPr>
          <a:xfrm>
            <a:off x="457200" y="274638"/>
            <a:ext cx="8229600" cy="976311"/>
          </a:xfrm>
        </p:spPr>
        <p:txBody>
          <a:bodyPr/>
          <a:lstStyle/>
          <a:p>
            <a:pPr eaLnBrk="1" hangingPunct="1"/>
            <a:r>
              <a:rPr lang="zh-CN" altLang="en-US" sz="3600" dirty="0">
                <a:latin typeface="Cambria Math" panose="02040503050406030204" pitchFamily="18" charset="0"/>
              </a:rPr>
              <a:t>附录：具有生产</a:t>
            </a:r>
            <a:r>
              <a:rPr lang="en-US" altLang="zh-CN" sz="3600" dirty="0">
                <a:latin typeface="Cambria Math" panose="02040503050406030204" pitchFamily="18" charset="0"/>
              </a:rPr>
              <a:t>/</a:t>
            </a:r>
            <a:r>
              <a:rPr lang="zh-CN" altLang="en-US" sz="3600" dirty="0">
                <a:latin typeface="Cambria Math" panose="02040503050406030204" pitchFamily="18" charset="0"/>
              </a:rPr>
              <a:t>投资机会下的消费决策</a:t>
            </a:r>
          </a:p>
        </p:txBody>
      </p:sp>
      <p:cxnSp>
        <p:nvCxnSpPr>
          <p:cNvPr id="5" name="直接箭头连接符 4">
            <a:extLst>
              <a:ext uri="{FF2B5EF4-FFF2-40B4-BE49-F238E27FC236}">
                <a16:creationId xmlns:a16="http://schemas.microsoft.com/office/drawing/2014/main" id="{D5F9C9F7-1AC3-4EF0-A8EC-F6B783F262A7}"/>
              </a:ext>
            </a:extLst>
          </p:cNvPr>
          <p:cNvCxnSpPr/>
          <p:nvPr/>
        </p:nvCxnSpPr>
        <p:spPr>
          <a:xfrm flipV="1">
            <a:off x="3136900" y="1458913"/>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D6EB9B-B983-4EE2-B841-C34077F2F493}"/>
              </a:ext>
            </a:extLst>
          </p:cNvPr>
          <p:cNvCxnSpPr/>
          <p:nvPr/>
        </p:nvCxnSpPr>
        <p:spPr>
          <a:xfrm>
            <a:off x="3136900" y="4699000"/>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84ABAF1-B3F1-4B37-9843-3C5DFF89A4A7}"/>
              </a:ext>
            </a:extLst>
          </p:cNvPr>
          <p:cNvCxnSpPr>
            <a:cxnSpLocks/>
          </p:cNvCxnSpPr>
          <p:nvPr/>
        </p:nvCxnSpPr>
        <p:spPr>
          <a:xfrm>
            <a:off x="3114675" y="3405188"/>
            <a:ext cx="1878806" cy="1031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212755A-0D7C-4953-9C61-E82AEF071E80}"/>
              </a:ext>
            </a:extLst>
          </p:cNvPr>
          <p:cNvCxnSpPr/>
          <p:nvPr/>
        </p:nvCxnSpPr>
        <p:spPr>
          <a:xfrm>
            <a:off x="4993481" y="3405188"/>
            <a:ext cx="0" cy="12938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7D48E6-D5D5-4EF5-B2B8-0964713E65DE}"/>
              </a:ext>
            </a:extLst>
          </p:cNvPr>
          <p:cNvCxnSpPr/>
          <p:nvPr/>
        </p:nvCxnSpPr>
        <p:spPr>
          <a:xfrm>
            <a:off x="3136900" y="4032250"/>
            <a:ext cx="21828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94D6C1F-BE8F-4308-9EA0-04012DA9FBAA}"/>
              </a:ext>
            </a:extLst>
          </p:cNvPr>
          <p:cNvCxnSpPr/>
          <p:nvPr/>
        </p:nvCxnSpPr>
        <p:spPr>
          <a:xfrm flipH="1">
            <a:off x="5319713" y="4032250"/>
            <a:ext cx="4762" cy="666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905" name="TextBox 17">
            <a:extLst>
              <a:ext uri="{FF2B5EF4-FFF2-40B4-BE49-F238E27FC236}">
                <a16:creationId xmlns:a16="http://schemas.microsoft.com/office/drawing/2014/main" id="{1BAE4B40-EC06-4FB1-8C24-7F7DD250FD8E}"/>
              </a:ext>
            </a:extLst>
          </p:cNvPr>
          <p:cNvSpPr txBox="1">
            <a:spLocks noChangeArrowheads="1"/>
          </p:cNvSpPr>
          <p:nvPr/>
        </p:nvSpPr>
        <p:spPr bwMode="auto">
          <a:xfrm>
            <a:off x="2328225" y="3164591"/>
            <a:ext cx="820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altLang="zh-CN" sz="2000" dirty="0">
                <a:solidFill>
                  <a:srgbClr val="000000"/>
                </a:solidFill>
                <a:latin typeface="ZapfDingbats"/>
              </a:rPr>
              <a:t>P</a:t>
            </a:r>
            <a:r>
              <a:rPr lang="en-US" altLang="zh-CN" sz="2000" baseline="-25000" dirty="0">
                <a:solidFill>
                  <a:srgbClr val="000000"/>
                </a:solidFill>
                <a:latin typeface="ZapfDingbats"/>
              </a:rPr>
              <a:t>1</a:t>
            </a:r>
            <a:r>
              <a:rPr lang="en-US" altLang="zh-CN" sz="2000" dirty="0">
                <a:solidFill>
                  <a:srgbClr val="000000"/>
                </a:solidFill>
                <a:latin typeface="ZapfDingbats"/>
              </a:rPr>
              <a:t>=C</a:t>
            </a:r>
            <a:r>
              <a:rPr lang="en-US" altLang="zh-CN" sz="2000" baseline="-25000" dirty="0">
                <a:solidFill>
                  <a:srgbClr val="000000"/>
                </a:solidFill>
                <a:latin typeface="ZapfDingbats"/>
              </a:rPr>
              <a:t>1</a:t>
            </a:r>
            <a:endParaRPr lang="zh-CN" altLang="en-US" sz="2000" baseline="-25000" dirty="0">
              <a:solidFill>
                <a:srgbClr val="000000"/>
              </a:solidFill>
              <a:latin typeface="ZapfDingbats"/>
            </a:endParaRPr>
          </a:p>
        </p:txBody>
      </p:sp>
      <p:sp>
        <p:nvSpPr>
          <p:cNvPr id="80906" name="TextBox 18">
            <a:extLst>
              <a:ext uri="{FF2B5EF4-FFF2-40B4-BE49-F238E27FC236}">
                <a16:creationId xmlns:a16="http://schemas.microsoft.com/office/drawing/2014/main" id="{DCF903B8-1300-4AD8-B03C-14F4B534BD0D}"/>
              </a:ext>
            </a:extLst>
          </p:cNvPr>
          <p:cNvSpPr txBox="1">
            <a:spLocks noChangeArrowheads="1"/>
          </p:cNvSpPr>
          <p:nvPr/>
        </p:nvSpPr>
        <p:spPr bwMode="auto">
          <a:xfrm>
            <a:off x="5057941" y="4691329"/>
            <a:ext cx="59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y</a:t>
            </a:r>
            <a:r>
              <a:rPr lang="en-US" altLang="zh-CN" sz="2000" baseline="-25000" dirty="0">
                <a:solidFill>
                  <a:srgbClr val="000000"/>
                </a:solidFill>
                <a:latin typeface="ZapfDingbats"/>
              </a:rPr>
              <a:t>0</a:t>
            </a:r>
            <a:endParaRPr lang="zh-CN" altLang="en-US" sz="2000" baseline="-25000" dirty="0">
              <a:solidFill>
                <a:srgbClr val="000000"/>
              </a:solidFill>
              <a:latin typeface="ZapfDingbats"/>
            </a:endParaRPr>
          </a:p>
        </p:txBody>
      </p:sp>
      <p:sp>
        <p:nvSpPr>
          <p:cNvPr id="80907" name="TextBox 19">
            <a:extLst>
              <a:ext uri="{FF2B5EF4-FFF2-40B4-BE49-F238E27FC236}">
                <a16:creationId xmlns:a16="http://schemas.microsoft.com/office/drawing/2014/main" id="{20B4BA12-CE28-42C7-8B01-35F3639690A5}"/>
              </a:ext>
            </a:extLst>
          </p:cNvPr>
          <p:cNvSpPr txBox="1">
            <a:spLocks noChangeArrowheads="1"/>
          </p:cNvSpPr>
          <p:nvPr/>
        </p:nvSpPr>
        <p:spPr bwMode="auto">
          <a:xfrm>
            <a:off x="2541588" y="3868738"/>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y</a:t>
            </a:r>
            <a:r>
              <a:rPr lang="en-US" altLang="zh-CN" sz="2000" baseline="-25000" dirty="0">
                <a:solidFill>
                  <a:srgbClr val="000000"/>
                </a:solidFill>
                <a:latin typeface="ZapfDingbats"/>
              </a:rPr>
              <a:t>1</a:t>
            </a:r>
            <a:endParaRPr lang="zh-CN" altLang="en-US" sz="2000" baseline="-25000" dirty="0">
              <a:solidFill>
                <a:srgbClr val="000000"/>
              </a:solidFill>
              <a:latin typeface="ZapfDingbats"/>
            </a:endParaRPr>
          </a:p>
        </p:txBody>
      </p:sp>
      <p:sp>
        <p:nvSpPr>
          <p:cNvPr id="80908" name="TextBox 20">
            <a:extLst>
              <a:ext uri="{FF2B5EF4-FFF2-40B4-BE49-F238E27FC236}">
                <a16:creationId xmlns:a16="http://schemas.microsoft.com/office/drawing/2014/main" id="{B969BF1C-7101-4B3D-B350-E538D627D450}"/>
              </a:ext>
            </a:extLst>
          </p:cNvPr>
          <p:cNvSpPr txBox="1">
            <a:spLocks noChangeArrowheads="1"/>
          </p:cNvSpPr>
          <p:nvPr/>
        </p:nvSpPr>
        <p:spPr bwMode="auto">
          <a:xfrm>
            <a:off x="4283690" y="4698970"/>
            <a:ext cx="861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P</a:t>
            </a:r>
            <a:r>
              <a:rPr lang="en-US" altLang="zh-CN" sz="2000" baseline="-25000" dirty="0">
                <a:solidFill>
                  <a:srgbClr val="000000"/>
                </a:solidFill>
                <a:latin typeface="ZapfDingbats"/>
              </a:rPr>
              <a:t>0</a:t>
            </a:r>
            <a:r>
              <a:rPr lang="en-US" altLang="zh-CN" sz="2000" dirty="0">
                <a:solidFill>
                  <a:srgbClr val="000000"/>
                </a:solidFill>
                <a:latin typeface="ZapfDingbats"/>
              </a:rPr>
              <a:t>= C</a:t>
            </a:r>
            <a:r>
              <a:rPr lang="en-US" altLang="zh-CN" sz="2000" baseline="-25000" dirty="0">
                <a:solidFill>
                  <a:srgbClr val="000000"/>
                </a:solidFill>
                <a:latin typeface="ZapfDingbats"/>
              </a:rPr>
              <a:t>0</a:t>
            </a:r>
            <a:endParaRPr lang="zh-CN" altLang="en-US" sz="2000" baseline="-25000" dirty="0">
              <a:solidFill>
                <a:srgbClr val="000000"/>
              </a:solidFill>
              <a:latin typeface="ZapfDingbats"/>
            </a:endParaRPr>
          </a:p>
        </p:txBody>
      </p:sp>
      <p:sp>
        <p:nvSpPr>
          <p:cNvPr id="22" name="弧形 21">
            <a:extLst>
              <a:ext uri="{FF2B5EF4-FFF2-40B4-BE49-F238E27FC236}">
                <a16:creationId xmlns:a16="http://schemas.microsoft.com/office/drawing/2014/main" id="{6C2AAE78-71A2-4428-B938-F0B35FDBA34C}"/>
              </a:ext>
            </a:extLst>
          </p:cNvPr>
          <p:cNvSpPr/>
          <p:nvPr/>
        </p:nvSpPr>
        <p:spPr>
          <a:xfrm rot="10173374">
            <a:off x="4262438" y="1079500"/>
            <a:ext cx="2663825" cy="3024188"/>
          </a:xfrm>
          <a:prstGeom prst="arc">
            <a:avLst/>
          </a:prstGeom>
          <a:ln w="19050">
            <a:solidFill>
              <a:srgbClr val="00CC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3" name="弧形 2">
            <a:extLst>
              <a:ext uri="{FF2B5EF4-FFF2-40B4-BE49-F238E27FC236}">
                <a16:creationId xmlns:a16="http://schemas.microsoft.com/office/drawing/2014/main" id="{4514BB3A-253E-48F1-9FC9-4565E921F960}"/>
              </a:ext>
            </a:extLst>
          </p:cNvPr>
          <p:cNvSpPr/>
          <p:nvPr/>
        </p:nvSpPr>
        <p:spPr>
          <a:xfrm>
            <a:off x="733425" y="2619375"/>
            <a:ext cx="4762500" cy="4292600"/>
          </a:xfrm>
          <a:prstGeom prst="arc">
            <a:avLst>
              <a:gd name="adj1" fmla="val 16200000"/>
              <a:gd name="adj2" fmla="val 214919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弧形 18">
            <a:extLst>
              <a:ext uri="{FF2B5EF4-FFF2-40B4-BE49-F238E27FC236}">
                <a16:creationId xmlns:a16="http://schemas.microsoft.com/office/drawing/2014/main" id="{FAAA3CA0-773A-464F-9164-2107E85860B6}"/>
              </a:ext>
            </a:extLst>
          </p:cNvPr>
          <p:cNvSpPr/>
          <p:nvPr/>
        </p:nvSpPr>
        <p:spPr>
          <a:xfrm rot="10625545">
            <a:off x="4685958" y="1483180"/>
            <a:ext cx="2835275" cy="2339975"/>
          </a:xfrm>
          <a:prstGeom prst="arc">
            <a:avLst/>
          </a:prstGeom>
          <a:ln w="19050">
            <a:solidFill>
              <a:srgbClr val="FF00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80920" name="TextBox 20">
            <a:extLst>
              <a:ext uri="{FF2B5EF4-FFF2-40B4-BE49-F238E27FC236}">
                <a16:creationId xmlns:a16="http://schemas.microsoft.com/office/drawing/2014/main" id="{4B180F17-1FDD-40E5-8477-3B8A4867299E}"/>
              </a:ext>
            </a:extLst>
          </p:cNvPr>
          <p:cNvSpPr txBox="1">
            <a:spLocks noChangeArrowheads="1"/>
          </p:cNvSpPr>
          <p:nvPr/>
        </p:nvSpPr>
        <p:spPr bwMode="auto">
          <a:xfrm>
            <a:off x="5745163" y="3862388"/>
            <a:ext cx="627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a:solidFill>
                  <a:srgbClr val="000000"/>
                </a:solidFill>
                <a:latin typeface="ZapfDingbats"/>
              </a:rPr>
              <a:t>U</a:t>
            </a:r>
            <a:r>
              <a:rPr lang="en-US" altLang="zh-CN" sz="1600" baseline="-25000">
                <a:solidFill>
                  <a:srgbClr val="000000"/>
                </a:solidFill>
                <a:latin typeface="ZapfDingbats"/>
              </a:rPr>
              <a:t>1</a:t>
            </a:r>
            <a:endParaRPr lang="zh-CN" altLang="en-US" sz="1600" baseline="-25000">
              <a:solidFill>
                <a:srgbClr val="000000"/>
              </a:solidFill>
              <a:latin typeface="ZapfDingbats"/>
            </a:endParaRPr>
          </a:p>
        </p:txBody>
      </p:sp>
      <p:sp>
        <p:nvSpPr>
          <p:cNvPr id="80921" name="TextBox 20">
            <a:extLst>
              <a:ext uri="{FF2B5EF4-FFF2-40B4-BE49-F238E27FC236}">
                <a16:creationId xmlns:a16="http://schemas.microsoft.com/office/drawing/2014/main" id="{F595FB70-D9A6-450B-8A3E-7466556B218D}"/>
              </a:ext>
            </a:extLst>
          </p:cNvPr>
          <p:cNvSpPr txBox="1">
            <a:spLocks noChangeArrowheads="1"/>
          </p:cNvSpPr>
          <p:nvPr/>
        </p:nvSpPr>
        <p:spPr bwMode="auto">
          <a:xfrm>
            <a:off x="5677537" y="3581460"/>
            <a:ext cx="627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U</a:t>
            </a:r>
            <a:r>
              <a:rPr lang="en-US" altLang="zh-CN" sz="1600" baseline="-25000" dirty="0">
                <a:solidFill>
                  <a:srgbClr val="000000"/>
                </a:solidFill>
                <a:latin typeface="ZapfDingbats"/>
              </a:rPr>
              <a:t>2</a:t>
            </a:r>
            <a:endParaRPr lang="zh-CN" altLang="en-US" sz="1600" baseline="-25000" dirty="0">
              <a:solidFill>
                <a:srgbClr val="000000"/>
              </a:solidFill>
              <a:latin typeface="ZapfDingbats"/>
            </a:endParaRPr>
          </a:p>
        </p:txBody>
      </p:sp>
      <p:sp>
        <p:nvSpPr>
          <p:cNvPr id="31" name="TextBox 19">
            <a:extLst>
              <a:ext uri="{FF2B5EF4-FFF2-40B4-BE49-F238E27FC236}">
                <a16:creationId xmlns:a16="http://schemas.microsoft.com/office/drawing/2014/main" id="{69F43CD9-DABF-4FC3-A4D0-E177FF04325F}"/>
              </a:ext>
            </a:extLst>
          </p:cNvPr>
          <p:cNvSpPr txBox="1">
            <a:spLocks noChangeArrowheads="1"/>
          </p:cNvSpPr>
          <p:nvPr/>
        </p:nvSpPr>
        <p:spPr bwMode="auto">
          <a:xfrm>
            <a:off x="5410837" y="4300729"/>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A</a:t>
            </a:r>
            <a:endParaRPr lang="zh-CN" altLang="en-US" sz="2000" baseline="-25000" dirty="0">
              <a:solidFill>
                <a:srgbClr val="000000"/>
              </a:solidFill>
              <a:latin typeface="ZapfDingbats"/>
            </a:endParaRPr>
          </a:p>
        </p:txBody>
      </p:sp>
      <p:sp>
        <p:nvSpPr>
          <p:cNvPr id="32" name="TextBox 19">
            <a:extLst>
              <a:ext uri="{FF2B5EF4-FFF2-40B4-BE49-F238E27FC236}">
                <a16:creationId xmlns:a16="http://schemas.microsoft.com/office/drawing/2014/main" id="{7CB3EA4A-2E56-48DE-9169-48B5691741FB}"/>
              </a:ext>
            </a:extLst>
          </p:cNvPr>
          <p:cNvSpPr txBox="1">
            <a:spLocks noChangeArrowheads="1"/>
          </p:cNvSpPr>
          <p:nvPr/>
        </p:nvSpPr>
        <p:spPr bwMode="auto">
          <a:xfrm>
            <a:off x="4843736" y="3098801"/>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B</a:t>
            </a:r>
            <a:endParaRPr lang="zh-CN" altLang="en-US" sz="2000" baseline="-25000" dirty="0">
              <a:solidFill>
                <a:srgbClr val="000000"/>
              </a:solidFill>
              <a:latin typeface="ZapfDingbats"/>
            </a:endParaRPr>
          </a:p>
        </p:txBody>
      </p:sp>
      <p:sp>
        <p:nvSpPr>
          <p:cNvPr id="34" name="TextBox 19">
            <a:extLst>
              <a:ext uri="{FF2B5EF4-FFF2-40B4-BE49-F238E27FC236}">
                <a16:creationId xmlns:a16="http://schemas.microsoft.com/office/drawing/2014/main" id="{93CF10B7-2CC8-4821-805D-9EC93AA5B168}"/>
              </a:ext>
            </a:extLst>
          </p:cNvPr>
          <p:cNvSpPr txBox="1">
            <a:spLocks noChangeArrowheads="1"/>
          </p:cNvSpPr>
          <p:nvPr/>
        </p:nvSpPr>
        <p:spPr bwMode="auto">
          <a:xfrm>
            <a:off x="3027565" y="2253117"/>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X</a:t>
            </a:r>
            <a:endParaRPr lang="zh-CN" altLang="en-US" sz="2000" baseline="-25000" dirty="0">
              <a:solidFill>
                <a:srgbClr val="000000"/>
              </a:solidFill>
              <a:latin typeface="ZapfDingbats"/>
            </a:endParaRPr>
          </a:p>
        </p:txBody>
      </p:sp>
      <p:sp>
        <p:nvSpPr>
          <p:cNvPr id="4" name="文本框 3">
            <a:extLst>
              <a:ext uri="{FF2B5EF4-FFF2-40B4-BE49-F238E27FC236}">
                <a16:creationId xmlns:a16="http://schemas.microsoft.com/office/drawing/2014/main" id="{0D1B2466-CB8C-4688-9E91-1F75F63DD449}"/>
              </a:ext>
            </a:extLst>
          </p:cNvPr>
          <p:cNvSpPr txBox="1"/>
          <p:nvPr/>
        </p:nvSpPr>
        <p:spPr>
          <a:xfrm>
            <a:off x="539553" y="5114278"/>
            <a:ext cx="7992886" cy="1569660"/>
          </a:xfrm>
          <a:prstGeom prst="rect">
            <a:avLst/>
          </a:prstGeom>
          <a:noFill/>
        </p:spPr>
        <p:txBody>
          <a:bodyPr wrap="square" rtlCol="0">
            <a:spAutoFit/>
          </a:bodyPr>
          <a:lstStyle/>
          <a:p>
            <a:r>
              <a:rPr lang="zh-CN" altLang="en-US" sz="1600" dirty="0"/>
              <a:t>上图考虑一个人的</a:t>
            </a:r>
            <a:r>
              <a:rPr lang="en-US" altLang="zh-CN" sz="1600" dirty="0"/>
              <a:t>Robinson Crusoe</a:t>
            </a:r>
            <a:r>
              <a:rPr lang="zh-CN" altLang="en-US" sz="1600" dirty="0"/>
              <a:t>经济，</a:t>
            </a:r>
            <a:r>
              <a:rPr lang="en-US" altLang="zh-CN" sz="1600" dirty="0"/>
              <a:t>ABX</a:t>
            </a:r>
            <a:r>
              <a:rPr lang="zh-CN" altLang="en-US" sz="1600" dirty="0"/>
              <a:t>表示生产投资机会，线上任意一点的斜率表示今天放弃的</a:t>
            </a:r>
            <a:r>
              <a:rPr lang="en-US" altLang="zh-CN" sz="1600" dirty="0"/>
              <a:t>1</a:t>
            </a:r>
            <a:r>
              <a:rPr lang="zh-CN" altLang="en-US" sz="1600" dirty="0"/>
              <a:t>单位消费通过生产投资后获得的明天的消费，也即生产</a:t>
            </a:r>
            <a:r>
              <a:rPr lang="en-US" altLang="zh-CN" sz="1600" dirty="0"/>
              <a:t>/</a:t>
            </a:r>
            <a:r>
              <a:rPr lang="zh-CN" altLang="en-US" sz="1600" dirty="0"/>
              <a:t>投资集上的边际转换率（</a:t>
            </a:r>
            <a:r>
              <a:rPr lang="en-US" altLang="zh-CN" sz="1600" dirty="0"/>
              <a:t>MRT</a:t>
            </a:r>
            <a:r>
              <a:rPr lang="zh-CN" altLang="en-US" sz="1600" dirty="0"/>
              <a:t>）。个人初始资源禀赋为（</a:t>
            </a:r>
            <a:r>
              <a:rPr lang="en-US" altLang="zh-CN" sz="1600" dirty="0"/>
              <a:t>y</a:t>
            </a:r>
            <a:r>
              <a:rPr lang="en-US" altLang="zh-CN" sz="1600" baseline="-25000" dirty="0"/>
              <a:t>0</a:t>
            </a:r>
            <a:r>
              <a:rPr lang="zh-CN" altLang="en-US" sz="1600" dirty="0"/>
              <a:t>，</a:t>
            </a:r>
            <a:r>
              <a:rPr lang="en-US" altLang="zh-CN" sz="1600" dirty="0"/>
              <a:t>y</a:t>
            </a:r>
            <a:r>
              <a:rPr lang="en-US" altLang="zh-CN" sz="1600" baseline="-25000" dirty="0"/>
              <a:t>1</a:t>
            </a:r>
            <a:r>
              <a:rPr lang="zh-CN" altLang="en-US" sz="1600" dirty="0"/>
              <a:t>），效用为</a:t>
            </a:r>
            <a:r>
              <a:rPr lang="en-US" altLang="zh-CN" sz="1600" dirty="0"/>
              <a:t>U</a:t>
            </a:r>
            <a:r>
              <a:rPr lang="en-US" altLang="zh-CN" sz="1600" baseline="-25000" dirty="0"/>
              <a:t>1</a:t>
            </a:r>
            <a:r>
              <a:rPr lang="zh-CN" altLang="en-US" sz="1600" dirty="0"/>
              <a:t>。在</a:t>
            </a:r>
            <a:r>
              <a:rPr lang="en-US" altLang="zh-CN" sz="1600" dirty="0"/>
              <a:t>B</a:t>
            </a:r>
            <a:r>
              <a:rPr lang="zh-CN" altLang="en-US" sz="1600" dirty="0"/>
              <a:t>点，无差异曲线与生产集曲线相切，获得最大可得的效用</a:t>
            </a:r>
            <a:r>
              <a:rPr lang="en-US" altLang="zh-CN" sz="1600" dirty="0"/>
              <a:t>U</a:t>
            </a:r>
            <a:r>
              <a:rPr lang="en-US" altLang="zh-CN" sz="1600" baseline="-25000" dirty="0"/>
              <a:t>2</a:t>
            </a:r>
            <a:r>
              <a:rPr lang="zh-CN" altLang="en-US" sz="1600" dirty="0"/>
              <a:t>。此时</a:t>
            </a:r>
            <a:r>
              <a:rPr lang="en-US" altLang="zh-CN" sz="1600" dirty="0"/>
              <a:t>MRS=MRT</a:t>
            </a:r>
            <a:r>
              <a:rPr lang="zh-CN" altLang="en-US" sz="1600" dirty="0"/>
              <a:t>，消费为</a:t>
            </a:r>
            <a:r>
              <a:rPr lang="en-US" altLang="zh-CN" sz="1600" dirty="0">
                <a:solidFill>
                  <a:srgbClr val="000000"/>
                </a:solidFill>
                <a:latin typeface="ZapfDingbats"/>
              </a:rPr>
              <a:t>C</a:t>
            </a:r>
            <a:r>
              <a:rPr lang="en-US" altLang="zh-CN" sz="1600" baseline="-25000" dirty="0">
                <a:solidFill>
                  <a:srgbClr val="000000"/>
                </a:solidFill>
                <a:latin typeface="ZapfDingbats"/>
              </a:rPr>
              <a:t>0 </a:t>
            </a:r>
            <a:r>
              <a:rPr lang="zh-CN" altLang="en-US" sz="1600" dirty="0"/>
              <a:t>，投资额</a:t>
            </a:r>
            <a:r>
              <a:rPr lang="en-US" altLang="zh-CN" sz="1600" dirty="0"/>
              <a:t>= y</a:t>
            </a:r>
            <a:r>
              <a:rPr lang="en-US" altLang="zh-CN" sz="1600" baseline="-25000" dirty="0"/>
              <a:t>0 </a:t>
            </a:r>
            <a:r>
              <a:rPr lang="en-US" altLang="zh-CN" sz="1600" dirty="0"/>
              <a:t>-</a:t>
            </a:r>
            <a:r>
              <a:rPr lang="en-US" altLang="zh-CN" sz="1600" dirty="0">
                <a:solidFill>
                  <a:srgbClr val="000000"/>
                </a:solidFill>
                <a:latin typeface="ZapfDingbats"/>
              </a:rPr>
              <a:t> C</a:t>
            </a:r>
            <a:r>
              <a:rPr lang="en-US" altLang="zh-CN" sz="1600" baseline="-25000" dirty="0">
                <a:solidFill>
                  <a:srgbClr val="000000"/>
                </a:solidFill>
                <a:latin typeface="ZapfDingbats"/>
              </a:rPr>
              <a:t>0</a:t>
            </a:r>
            <a:r>
              <a:rPr lang="zh-CN" altLang="en-US" sz="1600" dirty="0"/>
              <a:t>。生产等于消费</a:t>
            </a:r>
            <a:r>
              <a:rPr lang="en-US" altLang="zh-CN" sz="1600" dirty="0">
                <a:solidFill>
                  <a:srgbClr val="000000"/>
                </a:solidFill>
                <a:latin typeface="ZapfDingbats"/>
              </a:rPr>
              <a:t>P</a:t>
            </a:r>
            <a:r>
              <a:rPr lang="en-US" altLang="zh-CN" sz="1600" baseline="-25000" dirty="0">
                <a:solidFill>
                  <a:srgbClr val="000000"/>
                </a:solidFill>
                <a:latin typeface="ZapfDingbats"/>
              </a:rPr>
              <a:t>0</a:t>
            </a:r>
            <a:r>
              <a:rPr lang="en-US" altLang="zh-CN" sz="1600" dirty="0">
                <a:solidFill>
                  <a:srgbClr val="000000"/>
                </a:solidFill>
                <a:latin typeface="ZapfDingbats"/>
              </a:rPr>
              <a:t>= C</a:t>
            </a:r>
            <a:r>
              <a:rPr lang="en-US" altLang="zh-CN" sz="1600" baseline="-25000" dirty="0">
                <a:solidFill>
                  <a:srgbClr val="000000"/>
                </a:solidFill>
                <a:latin typeface="ZapfDingbats"/>
              </a:rPr>
              <a:t>0</a:t>
            </a:r>
            <a:r>
              <a:rPr lang="zh-CN" altLang="en-US" sz="1600" dirty="0"/>
              <a:t>，</a:t>
            </a:r>
            <a:r>
              <a:rPr lang="en-US" altLang="zh-CN" sz="1600" dirty="0">
                <a:solidFill>
                  <a:srgbClr val="000000"/>
                </a:solidFill>
                <a:latin typeface="ZapfDingbats"/>
              </a:rPr>
              <a:t>P</a:t>
            </a:r>
            <a:r>
              <a:rPr lang="en-US" altLang="zh-CN" sz="1600" baseline="-25000" dirty="0">
                <a:solidFill>
                  <a:srgbClr val="000000"/>
                </a:solidFill>
                <a:latin typeface="ZapfDingbats"/>
              </a:rPr>
              <a:t>1</a:t>
            </a:r>
            <a:r>
              <a:rPr lang="en-US" altLang="zh-CN" sz="1600" dirty="0">
                <a:solidFill>
                  <a:srgbClr val="000000"/>
                </a:solidFill>
                <a:latin typeface="ZapfDingbats"/>
              </a:rPr>
              <a:t>=C</a:t>
            </a:r>
            <a:r>
              <a:rPr lang="en-US" altLang="zh-CN" sz="1600" baseline="-25000" dirty="0">
                <a:solidFill>
                  <a:srgbClr val="000000"/>
                </a:solidFill>
                <a:latin typeface="ZapfDingbats"/>
              </a:rPr>
              <a:t>1</a:t>
            </a:r>
            <a:r>
              <a:rPr lang="zh-CN" altLang="en-US" sz="1600" dirty="0"/>
              <a:t>。在没有资本市场情况下，不同禀赋的个人，将选择不同的投资。来源：</a:t>
            </a:r>
            <a:r>
              <a:rPr lang="en-US" altLang="zh-CN" sz="1600" dirty="0"/>
              <a:t>Copeland</a:t>
            </a:r>
            <a:r>
              <a:rPr lang="zh-CN" altLang="en-US" sz="1600" dirty="0"/>
              <a:t>等</a:t>
            </a:r>
            <a:r>
              <a:rPr lang="en-US" altLang="zh-CN" sz="1600" dirty="0"/>
              <a:t>《</a:t>
            </a:r>
            <a:r>
              <a:rPr lang="zh-CN" altLang="en-US" sz="1600" dirty="0"/>
              <a:t>金融理论与公司决策</a:t>
            </a:r>
            <a:r>
              <a:rPr lang="en-US" altLang="zh-CN" sz="1600" dirty="0"/>
              <a:t>》P3-10</a:t>
            </a:r>
            <a:r>
              <a:rPr lang="zh-CN" altLang="en-US" sz="1600" dirty="0"/>
              <a:t>页</a:t>
            </a:r>
          </a:p>
        </p:txBody>
      </p:sp>
      <p:sp>
        <p:nvSpPr>
          <p:cNvPr id="35" name="弧形 34">
            <a:extLst>
              <a:ext uri="{FF2B5EF4-FFF2-40B4-BE49-F238E27FC236}">
                <a16:creationId xmlns:a16="http://schemas.microsoft.com/office/drawing/2014/main" id="{B7DF51D0-D1F1-4084-B524-3E58F5916D91}"/>
              </a:ext>
            </a:extLst>
          </p:cNvPr>
          <p:cNvSpPr/>
          <p:nvPr/>
        </p:nvSpPr>
        <p:spPr>
          <a:xfrm rot="10625545">
            <a:off x="4080161" y="963442"/>
            <a:ext cx="2835275" cy="2339975"/>
          </a:xfrm>
          <a:prstGeom prst="arc">
            <a:avLst/>
          </a:prstGeom>
          <a:ln w="19050">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36" name="TextBox 19">
            <a:extLst>
              <a:ext uri="{FF2B5EF4-FFF2-40B4-BE49-F238E27FC236}">
                <a16:creationId xmlns:a16="http://schemas.microsoft.com/office/drawing/2014/main" id="{E4DA9AF2-51CC-4CF2-9478-E57E56B729DA}"/>
              </a:ext>
            </a:extLst>
          </p:cNvPr>
          <p:cNvSpPr txBox="1">
            <a:spLocks noChangeArrowheads="1"/>
          </p:cNvSpPr>
          <p:nvPr/>
        </p:nvSpPr>
        <p:spPr bwMode="auto">
          <a:xfrm>
            <a:off x="3308568" y="1792750"/>
            <a:ext cx="1610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2000" dirty="0">
                <a:solidFill>
                  <a:srgbClr val="000000"/>
                </a:solidFill>
                <a:latin typeface="ZapfDingbats"/>
              </a:rPr>
              <a:t>第</a:t>
            </a:r>
            <a:r>
              <a:rPr lang="en-US" altLang="zh-CN" sz="2000" dirty="0">
                <a:solidFill>
                  <a:srgbClr val="000000"/>
                </a:solidFill>
                <a:latin typeface="ZapfDingbats"/>
              </a:rPr>
              <a:t>2</a:t>
            </a:r>
            <a:r>
              <a:rPr lang="zh-CN" altLang="en-US" sz="2000" dirty="0">
                <a:solidFill>
                  <a:srgbClr val="000000"/>
                </a:solidFill>
                <a:latin typeface="ZapfDingbats"/>
              </a:rPr>
              <a:t>个人</a:t>
            </a:r>
            <a:endParaRPr lang="zh-CN" altLang="en-US" sz="2000" baseline="-25000" dirty="0">
              <a:solidFill>
                <a:srgbClr val="000000"/>
              </a:solidFill>
              <a:latin typeface="ZapfDingbats"/>
            </a:endParaRPr>
          </a:p>
        </p:txBody>
      </p:sp>
    </p:spTree>
    <p:extLst>
      <p:ext uri="{BB962C8B-B14F-4D97-AF65-F5344CB8AC3E}">
        <p14:creationId xmlns:p14="http://schemas.microsoft.com/office/powerpoint/2010/main" val="3261436088"/>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192775A8-73F1-4D22-BE82-078377F026E4}"/>
              </a:ext>
            </a:extLst>
          </p:cNvPr>
          <p:cNvSpPr>
            <a:spLocks noGrp="1"/>
          </p:cNvSpPr>
          <p:nvPr>
            <p:ph type="title"/>
          </p:nvPr>
        </p:nvSpPr>
        <p:spPr>
          <a:xfrm>
            <a:off x="432847" y="91842"/>
            <a:ext cx="8229600" cy="883499"/>
          </a:xfrm>
        </p:spPr>
        <p:txBody>
          <a:bodyPr/>
          <a:lstStyle/>
          <a:p>
            <a:pPr eaLnBrk="1" hangingPunct="1"/>
            <a:r>
              <a:rPr lang="zh-CN" altLang="en-US" sz="3200" dirty="0"/>
              <a:t>附录：资本市场条件下的消费</a:t>
            </a:r>
            <a:r>
              <a:rPr lang="en-US" altLang="zh-CN" sz="3200" dirty="0"/>
              <a:t>/</a:t>
            </a:r>
            <a:r>
              <a:rPr lang="zh-CN" altLang="en-US" sz="3200" dirty="0"/>
              <a:t>投资决策</a:t>
            </a:r>
          </a:p>
        </p:txBody>
      </p:sp>
      <p:cxnSp>
        <p:nvCxnSpPr>
          <p:cNvPr id="5" name="直接箭头连接符 4">
            <a:extLst>
              <a:ext uri="{FF2B5EF4-FFF2-40B4-BE49-F238E27FC236}">
                <a16:creationId xmlns:a16="http://schemas.microsoft.com/office/drawing/2014/main" id="{5F92D661-AC5B-4D97-AE02-830FEEFD3034}"/>
              </a:ext>
            </a:extLst>
          </p:cNvPr>
          <p:cNvCxnSpPr/>
          <p:nvPr/>
        </p:nvCxnSpPr>
        <p:spPr>
          <a:xfrm flipV="1">
            <a:off x="2672432" y="1072332"/>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C9B2FF3-E3EB-46BB-870F-478BC34C4A46}"/>
              </a:ext>
            </a:extLst>
          </p:cNvPr>
          <p:cNvCxnSpPr/>
          <p:nvPr/>
        </p:nvCxnSpPr>
        <p:spPr>
          <a:xfrm>
            <a:off x="2672432" y="4312419"/>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E46ED34-BB30-430E-89ED-CD54719BD896}"/>
              </a:ext>
            </a:extLst>
          </p:cNvPr>
          <p:cNvCxnSpPr/>
          <p:nvPr/>
        </p:nvCxnSpPr>
        <p:spPr>
          <a:xfrm>
            <a:off x="2672432" y="1937519"/>
            <a:ext cx="3024188" cy="237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361DDBE-E204-4A66-A9AF-228584A5A175}"/>
              </a:ext>
            </a:extLst>
          </p:cNvPr>
          <p:cNvCxnSpPr/>
          <p:nvPr/>
        </p:nvCxnSpPr>
        <p:spPr>
          <a:xfrm>
            <a:off x="2672432" y="3137669"/>
            <a:ext cx="14382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EB4CAB4-2AA8-41C0-9486-D7FFC229541C}"/>
              </a:ext>
            </a:extLst>
          </p:cNvPr>
          <p:cNvCxnSpPr/>
          <p:nvPr/>
        </p:nvCxnSpPr>
        <p:spPr>
          <a:xfrm>
            <a:off x="4183732" y="3137669"/>
            <a:ext cx="0" cy="1174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07C7B24-777F-48EB-B611-14D26AF778C8}"/>
              </a:ext>
            </a:extLst>
          </p:cNvPr>
          <p:cNvCxnSpPr/>
          <p:nvPr/>
        </p:nvCxnSpPr>
        <p:spPr>
          <a:xfrm>
            <a:off x="2672432" y="3645669"/>
            <a:ext cx="21828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4F1DE33-F279-4088-856D-B11827876B32}"/>
              </a:ext>
            </a:extLst>
          </p:cNvPr>
          <p:cNvCxnSpPr/>
          <p:nvPr/>
        </p:nvCxnSpPr>
        <p:spPr>
          <a:xfrm flipH="1">
            <a:off x="4850482" y="3645669"/>
            <a:ext cx="4763" cy="666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8859" name="TextBox 18">
            <a:extLst>
              <a:ext uri="{FF2B5EF4-FFF2-40B4-BE49-F238E27FC236}">
                <a16:creationId xmlns:a16="http://schemas.microsoft.com/office/drawing/2014/main" id="{AB29D143-36B8-4DC3-96F3-86B2BC400D52}"/>
              </a:ext>
            </a:extLst>
          </p:cNvPr>
          <p:cNvSpPr txBox="1">
            <a:spLocks noChangeArrowheads="1"/>
          </p:cNvSpPr>
          <p:nvPr/>
        </p:nvSpPr>
        <p:spPr bwMode="auto">
          <a:xfrm>
            <a:off x="4556795" y="4358457"/>
            <a:ext cx="59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y</a:t>
            </a:r>
            <a:r>
              <a:rPr lang="en-US" altLang="zh-CN" sz="2000" baseline="-25000" dirty="0">
                <a:solidFill>
                  <a:srgbClr val="000000"/>
                </a:solidFill>
                <a:latin typeface="ZapfDingbats"/>
              </a:rPr>
              <a:t>0</a:t>
            </a:r>
            <a:endParaRPr lang="zh-CN" altLang="en-US" sz="2000" baseline="-25000" dirty="0">
              <a:solidFill>
                <a:srgbClr val="000000"/>
              </a:solidFill>
              <a:latin typeface="ZapfDingbats"/>
            </a:endParaRPr>
          </a:p>
        </p:txBody>
      </p:sp>
      <p:sp>
        <p:nvSpPr>
          <p:cNvPr id="78860" name="TextBox 19">
            <a:extLst>
              <a:ext uri="{FF2B5EF4-FFF2-40B4-BE49-F238E27FC236}">
                <a16:creationId xmlns:a16="http://schemas.microsoft.com/office/drawing/2014/main" id="{06806723-25FF-4BB9-9859-E46A2F1BF163}"/>
              </a:ext>
            </a:extLst>
          </p:cNvPr>
          <p:cNvSpPr txBox="1">
            <a:spLocks noChangeArrowheads="1"/>
          </p:cNvSpPr>
          <p:nvPr/>
        </p:nvSpPr>
        <p:spPr bwMode="auto">
          <a:xfrm>
            <a:off x="2077120" y="3482157"/>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000" dirty="0">
                <a:solidFill>
                  <a:srgbClr val="000000"/>
                </a:solidFill>
                <a:latin typeface="ZapfDingbats"/>
              </a:rPr>
              <a:t>y</a:t>
            </a:r>
            <a:r>
              <a:rPr lang="en-US" altLang="zh-CN" sz="2000" baseline="-25000" dirty="0">
                <a:solidFill>
                  <a:srgbClr val="000000"/>
                </a:solidFill>
                <a:latin typeface="ZapfDingbats"/>
              </a:rPr>
              <a:t>1</a:t>
            </a:r>
            <a:endParaRPr lang="zh-CN" altLang="en-US" sz="2000" baseline="-25000" dirty="0">
              <a:solidFill>
                <a:srgbClr val="000000"/>
              </a:solidFill>
              <a:latin typeface="ZapfDingbats"/>
            </a:endParaRPr>
          </a:p>
        </p:txBody>
      </p:sp>
      <p:sp>
        <p:nvSpPr>
          <p:cNvPr id="22" name="弧形 21">
            <a:extLst>
              <a:ext uri="{FF2B5EF4-FFF2-40B4-BE49-F238E27FC236}">
                <a16:creationId xmlns:a16="http://schemas.microsoft.com/office/drawing/2014/main" id="{3B9676E6-FEDC-4136-BA97-DC819474A9EC}"/>
              </a:ext>
            </a:extLst>
          </p:cNvPr>
          <p:cNvSpPr/>
          <p:nvPr/>
        </p:nvSpPr>
        <p:spPr>
          <a:xfrm rot="10173374">
            <a:off x="3453482" y="623069"/>
            <a:ext cx="2663825" cy="3024188"/>
          </a:xfrm>
          <a:prstGeom prst="arc">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23" name="弧形 22">
            <a:extLst>
              <a:ext uri="{FF2B5EF4-FFF2-40B4-BE49-F238E27FC236}">
                <a16:creationId xmlns:a16="http://schemas.microsoft.com/office/drawing/2014/main" id="{5D27E854-0D53-401D-BB71-3B4E13515CF3}"/>
              </a:ext>
            </a:extLst>
          </p:cNvPr>
          <p:cNvSpPr/>
          <p:nvPr/>
        </p:nvSpPr>
        <p:spPr>
          <a:xfrm rot="10608281">
            <a:off x="3629297" y="355679"/>
            <a:ext cx="2663825" cy="3024187"/>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0FB0B9-5940-40AD-8A78-4087E376DBA9}"/>
                  </a:ext>
                </a:extLst>
              </p:cNvPr>
              <p:cNvSpPr txBox="1"/>
              <p:nvPr/>
            </p:nvSpPr>
            <p:spPr>
              <a:xfrm>
                <a:off x="251520" y="4790884"/>
                <a:ext cx="8688809" cy="1779141"/>
              </a:xfrm>
              <a:prstGeom prst="rect">
                <a:avLst/>
              </a:prstGeom>
              <a:noFill/>
            </p:spPr>
            <p:txBody>
              <a:bodyPr wrap="square" rtlCol="0">
                <a:spAutoFit/>
              </a:bodyPr>
              <a:lstStyle/>
              <a:p>
                <a:r>
                  <a:rPr lang="en-US" altLang="zh-CN" sz="1600" dirty="0"/>
                  <a:t>Robinson Crusoe</a:t>
                </a:r>
                <a:r>
                  <a:rPr lang="zh-CN" altLang="en-US" sz="1600" dirty="0"/>
                  <a:t>经济的特点是不能与别人进行跨期交换。而金融市场的存在便利了贷者与借者之间的资金转移。暂时忽略生产利率是消费</a:t>
                </a:r>
                <a:r>
                  <a:rPr lang="en-US" altLang="zh-CN" sz="1600" dirty="0"/>
                  <a:t>/</a:t>
                </a:r>
                <a:r>
                  <a:rPr lang="zh-CN" altLang="en-US" sz="1600" dirty="0"/>
                  <a:t>投资决策的有机组成部分。</a:t>
                </a:r>
                <a:r>
                  <a:rPr lang="en-US" altLang="zh-CN" sz="1600" dirty="0"/>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𝐴𝐵</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m:t>
                        </m:r>
                      </m:sub>
                    </m:sSub>
                  </m:oMath>
                </a14:m>
                <a:r>
                  <a:rPr lang="zh-CN" altLang="en-US" sz="1600" dirty="0"/>
                  <a:t>为资本市场线，假设利率为</a:t>
                </a:r>
                <a14:m>
                  <m:oMath xmlns:m="http://schemas.openxmlformats.org/officeDocument/2006/math">
                    <m:r>
                      <a:rPr lang="en-US" altLang="zh-CN" sz="1600" b="0" i="1" smtClean="0">
                        <a:latin typeface="Cambria Math" panose="02040503050406030204" pitchFamily="18" charset="0"/>
                      </a:rPr>
                      <m:t>𝑟</m:t>
                    </m:r>
                  </m:oMath>
                </a14:m>
                <a:r>
                  <a:rPr lang="zh-CN" altLang="en-US" sz="1600" dirty="0"/>
                  <a:t>。资源禀赋为（</a:t>
                </a:r>
                <a:r>
                  <a:rPr lang="en-US" altLang="zh-CN" sz="1600" dirty="0"/>
                  <a:t>y</a:t>
                </a:r>
                <a:r>
                  <a:rPr lang="en-US" altLang="zh-CN" sz="1600" baseline="-25000" dirty="0"/>
                  <a:t>0</a:t>
                </a:r>
                <a:r>
                  <a:rPr lang="zh-CN" altLang="en-US" sz="1600" dirty="0"/>
                  <a:t>，</a:t>
                </a:r>
                <a:r>
                  <a:rPr lang="en-US" altLang="zh-CN" sz="1600" dirty="0"/>
                  <a:t>y</a:t>
                </a:r>
                <a:r>
                  <a:rPr lang="en-US" altLang="zh-CN" sz="1600" baseline="-25000" dirty="0"/>
                  <a:t>1</a:t>
                </a:r>
                <a:r>
                  <a:rPr lang="zh-CN" altLang="en-US" sz="1600" dirty="0"/>
                  <a:t>）的现值为：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0</m:t>
                        </m:r>
                      </m:sub>
                    </m:sSub>
                    <m:r>
                      <a:rPr lang="en-US" altLang="zh-CN" sz="1600" i="1"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1</m:t>
                            </m:r>
                          </m:sub>
                        </m:sSub>
                      </m:num>
                      <m:den>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𝑟</m:t>
                        </m:r>
                      </m:den>
                    </m:f>
                    <m:r>
                      <a:rPr lang="en-US" altLang="zh-CN" sz="1600" i="1">
                        <a:latin typeface="Cambria Math" panose="02040503050406030204" pitchFamily="18" charset="0"/>
                      </a:rPr>
                      <m:t> </m:t>
                    </m:r>
                  </m:oMath>
                </a14:m>
                <a:r>
                  <a:rPr lang="zh-CN" altLang="en-US" sz="1600" dirty="0"/>
                  <a:t>，效用为</a:t>
                </a:r>
                <a:r>
                  <a:rPr lang="en-US" altLang="zh-CN" sz="1600" dirty="0"/>
                  <a:t>U</a:t>
                </a:r>
                <a:r>
                  <a:rPr lang="en-US" altLang="zh-CN" sz="1600" baseline="-25000" dirty="0"/>
                  <a:t>1</a:t>
                </a:r>
                <a:r>
                  <a:rPr lang="zh-CN" altLang="en-US" sz="1600" dirty="0"/>
                  <a:t>。在</a:t>
                </a:r>
                <a:r>
                  <a:rPr lang="en-US" altLang="zh-CN" sz="1600" dirty="0"/>
                  <a:t>A</a:t>
                </a:r>
                <a:r>
                  <a:rPr lang="zh-CN" altLang="en-US" sz="1600" dirty="0"/>
                  <a:t>的主观利率小于资本市场提供的收益率，因此可移到</a:t>
                </a:r>
                <a:r>
                  <a:rPr lang="en-US" altLang="zh-CN" sz="1600" dirty="0"/>
                  <a:t>B</a:t>
                </a:r>
                <a:r>
                  <a:rPr lang="zh-CN" altLang="en-US" sz="1600" dirty="0"/>
                  <a:t>点。此时资本市场利率与主观时间替代率相同，效用达到最大为</a:t>
                </a:r>
                <a:r>
                  <a:rPr lang="en-US" altLang="zh-CN" sz="1600" dirty="0"/>
                  <a:t>U</a:t>
                </a:r>
                <a:r>
                  <a:rPr lang="en-US" altLang="zh-CN" sz="1600" baseline="-25000" dirty="0"/>
                  <a:t>2 </a:t>
                </a:r>
                <a:r>
                  <a:rPr lang="zh-CN" altLang="en-US"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m:t>
                    </m:r>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0</m:t>
                        </m:r>
                      </m:sub>
                      <m:sup>
                        <m:r>
                          <a:rPr lang="en-US" altLang="zh-CN" sz="1600" b="0" i="1" smtClean="0">
                            <a:latin typeface="Cambria Math" panose="02040503050406030204" pitchFamily="18" charset="0"/>
                          </a:rPr>
                          <m:t>∗</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𝐶</m:t>
                            </m:r>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m:t>
                            </m:r>
                          </m:sup>
                        </m:sSubSup>
                      </m:num>
                      <m:den>
                        <m:r>
                          <a:rPr lang="en-US" altLang="zh-CN" sz="1600" i="1">
                            <a:latin typeface="Cambria Math" panose="02040503050406030204" pitchFamily="18" charset="0"/>
                          </a:rPr>
                          <m:t>1+</m:t>
                        </m:r>
                        <m:r>
                          <a:rPr lang="en-US" altLang="zh-CN" sz="1600" i="1">
                            <a:latin typeface="Cambria Math" panose="02040503050406030204" pitchFamily="18" charset="0"/>
                          </a:rPr>
                          <m:t>𝑟</m:t>
                        </m:r>
                      </m:den>
                    </m:f>
                  </m:oMath>
                </a14:m>
                <a:r>
                  <a:rPr lang="zh-CN" altLang="en-US" sz="1600" dirty="0"/>
                  <a:t>。推出</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𝐶</m:t>
                        </m:r>
                      </m:e>
                      <m:sub>
                        <m:r>
                          <a:rPr lang="en-US" altLang="zh-CN" sz="1600" i="1">
                            <a:latin typeface="Cambria Math" panose="02040503050406030204" pitchFamily="18" charset="0"/>
                          </a:rPr>
                          <m:t>1</m:t>
                        </m:r>
                      </m:sub>
                      <m:sup>
                        <m:r>
                          <a:rPr lang="en-US" altLang="zh-CN" sz="1600" i="1">
                            <a:latin typeface="Cambria Math" panose="02040503050406030204" pitchFamily="18" charset="0"/>
                          </a:rPr>
                          <m:t>∗</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𝑟</m:t>
                    </m:r>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𝐶</m:t>
                        </m:r>
                      </m:e>
                      <m:sub>
                        <m:r>
                          <a:rPr lang="en-US" altLang="zh-CN" sz="1600" i="1">
                            <a:latin typeface="Cambria Math" panose="02040503050406030204" pitchFamily="18" charset="0"/>
                          </a:rPr>
                          <m:t>0</m:t>
                        </m:r>
                      </m:sub>
                      <m:sup>
                        <m:r>
                          <a:rPr lang="en-US" altLang="zh-CN" sz="1600" i="1">
                            <a:latin typeface="Cambria Math" panose="02040503050406030204" pitchFamily="18" charset="0"/>
                          </a:rPr>
                          <m:t>∗</m:t>
                        </m:r>
                      </m:sup>
                    </m:sSubSup>
                  </m:oMath>
                </a14:m>
                <a:r>
                  <a:rPr lang="zh-CN" altLang="en-US" sz="1600" dirty="0"/>
                  <a:t>。上图显示了金融市场的重要性：金融市场允许个人的推迟部分消费，从而提高了效用。</a:t>
                </a:r>
                <a:r>
                  <a:rPr lang="en-US" altLang="zh-CN" sz="1600" dirty="0"/>
                  <a:t>Copeland</a:t>
                </a:r>
                <a:r>
                  <a:rPr lang="zh-CN" altLang="en-US" sz="1600" dirty="0"/>
                  <a:t>等</a:t>
                </a:r>
                <a:r>
                  <a:rPr lang="en-US" altLang="zh-CN" sz="1600" dirty="0"/>
                  <a:t>《</a:t>
                </a:r>
                <a:r>
                  <a:rPr lang="zh-CN" altLang="en-US" sz="1600" dirty="0"/>
                  <a:t>金融理论与公司决策</a:t>
                </a:r>
                <a:r>
                  <a:rPr lang="en-US" altLang="zh-CN" sz="1600" dirty="0"/>
                  <a:t>》P3-10</a:t>
                </a:r>
                <a:r>
                  <a:rPr lang="zh-CN" altLang="en-US" sz="1600" dirty="0"/>
                  <a:t>页</a:t>
                </a:r>
              </a:p>
            </p:txBody>
          </p:sp>
        </mc:Choice>
        <mc:Fallback xmlns="">
          <p:sp>
            <p:nvSpPr>
              <p:cNvPr id="3" name="文本框 2">
                <a:extLst>
                  <a:ext uri="{FF2B5EF4-FFF2-40B4-BE49-F238E27FC236}">
                    <a16:creationId xmlns:a16="http://schemas.microsoft.com/office/drawing/2014/main" id="{A80FB0B9-5940-40AD-8A78-4087E376DBA9}"/>
                  </a:ext>
                </a:extLst>
              </p:cNvPr>
              <p:cNvSpPr txBox="1">
                <a:spLocks noRot="1" noChangeAspect="1" noMove="1" noResize="1" noEditPoints="1" noAdjustHandles="1" noChangeArrowheads="1" noChangeShapeType="1" noTextEdit="1"/>
              </p:cNvSpPr>
              <p:nvPr/>
            </p:nvSpPr>
            <p:spPr>
              <a:xfrm>
                <a:off x="251520" y="4790884"/>
                <a:ext cx="8688809" cy="1779141"/>
              </a:xfrm>
              <a:prstGeom prst="rect">
                <a:avLst/>
              </a:prstGeom>
              <a:blipFill>
                <a:blip r:embed="rId2"/>
                <a:stretch>
                  <a:fillRect l="-351" t="-1712" b="-3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2E1F43E-5B44-4FE5-B3B9-660E053EF91E}"/>
                  </a:ext>
                </a:extLst>
              </p:cNvPr>
              <p:cNvSpPr txBox="1"/>
              <p:nvPr/>
            </p:nvSpPr>
            <p:spPr>
              <a:xfrm>
                <a:off x="5397524" y="3912310"/>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19" name="文本框 18">
                <a:extLst>
                  <a:ext uri="{FF2B5EF4-FFF2-40B4-BE49-F238E27FC236}">
                    <a16:creationId xmlns:a16="http://schemas.microsoft.com/office/drawing/2014/main" id="{B2E1F43E-5B44-4FE5-B3B9-660E053EF91E}"/>
                  </a:ext>
                </a:extLst>
              </p:cNvPr>
              <p:cNvSpPr txBox="1">
                <a:spLocks noRot="1" noChangeAspect="1" noMove="1" noResize="1" noEditPoints="1" noAdjustHandles="1" noChangeArrowheads="1" noChangeShapeType="1" noTextEdit="1"/>
              </p:cNvSpPr>
              <p:nvPr/>
            </p:nvSpPr>
            <p:spPr>
              <a:xfrm>
                <a:off x="5397524" y="3912310"/>
                <a:ext cx="845840" cy="400110"/>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F836A28-7644-4CE4-BDBD-4387FB8F52E7}"/>
                  </a:ext>
                </a:extLst>
              </p:cNvPr>
              <p:cNvSpPr txBox="1"/>
              <p:nvPr/>
            </p:nvSpPr>
            <p:spPr>
              <a:xfrm>
                <a:off x="2451443" y="1577020"/>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20" name="文本框 19">
                <a:extLst>
                  <a:ext uri="{FF2B5EF4-FFF2-40B4-BE49-F238E27FC236}">
                    <a16:creationId xmlns:a16="http://schemas.microsoft.com/office/drawing/2014/main" id="{5F836A28-7644-4CE4-BDBD-4387FB8F52E7}"/>
                  </a:ext>
                </a:extLst>
              </p:cNvPr>
              <p:cNvSpPr txBox="1">
                <a:spLocks noRot="1" noChangeAspect="1" noMove="1" noResize="1" noEditPoints="1" noAdjustHandles="1" noChangeArrowheads="1" noChangeShapeType="1" noTextEdit="1"/>
              </p:cNvSpPr>
              <p:nvPr/>
            </p:nvSpPr>
            <p:spPr>
              <a:xfrm>
                <a:off x="2451443" y="1577020"/>
                <a:ext cx="845840"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CD47396-2C9D-4CF6-A01F-F1F8B046BF7F}"/>
                  </a:ext>
                </a:extLst>
              </p:cNvPr>
              <p:cNvSpPr txBox="1"/>
              <p:nvPr/>
            </p:nvSpPr>
            <p:spPr>
              <a:xfrm>
                <a:off x="3939554" y="2731969"/>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𝐵</m:t>
                      </m:r>
                    </m:oMath>
                  </m:oMathPara>
                </a14:m>
                <a:endParaRPr lang="zh-CN" altLang="en-US" sz="2000" dirty="0"/>
              </a:p>
            </p:txBody>
          </p:sp>
        </mc:Choice>
        <mc:Fallback xmlns="">
          <p:sp>
            <p:nvSpPr>
              <p:cNvPr id="21" name="文本框 20">
                <a:extLst>
                  <a:ext uri="{FF2B5EF4-FFF2-40B4-BE49-F238E27FC236}">
                    <a16:creationId xmlns:a16="http://schemas.microsoft.com/office/drawing/2014/main" id="{ECD47396-2C9D-4CF6-A01F-F1F8B046BF7F}"/>
                  </a:ext>
                </a:extLst>
              </p:cNvPr>
              <p:cNvSpPr txBox="1">
                <a:spLocks noRot="1" noChangeAspect="1" noMove="1" noResize="1" noEditPoints="1" noAdjustHandles="1" noChangeArrowheads="1" noChangeShapeType="1" noTextEdit="1"/>
              </p:cNvSpPr>
              <p:nvPr/>
            </p:nvSpPr>
            <p:spPr>
              <a:xfrm>
                <a:off x="3939554" y="2731969"/>
                <a:ext cx="845840"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6E8EC71-DBD9-4BAE-85FB-4C55CD2573C6}"/>
                  </a:ext>
                </a:extLst>
              </p:cNvPr>
              <p:cNvSpPr txBox="1"/>
              <p:nvPr/>
            </p:nvSpPr>
            <p:spPr>
              <a:xfrm>
                <a:off x="4481448" y="3313981"/>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𝐴</m:t>
                      </m:r>
                    </m:oMath>
                  </m:oMathPara>
                </a14:m>
                <a:endParaRPr lang="zh-CN" altLang="en-US" sz="2000" dirty="0"/>
              </a:p>
            </p:txBody>
          </p:sp>
        </mc:Choice>
        <mc:Fallback xmlns="">
          <p:sp>
            <p:nvSpPr>
              <p:cNvPr id="24" name="文本框 23">
                <a:extLst>
                  <a:ext uri="{FF2B5EF4-FFF2-40B4-BE49-F238E27FC236}">
                    <a16:creationId xmlns:a16="http://schemas.microsoft.com/office/drawing/2014/main" id="{36E8EC71-DBD9-4BAE-85FB-4C55CD2573C6}"/>
                  </a:ext>
                </a:extLst>
              </p:cNvPr>
              <p:cNvSpPr txBox="1">
                <a:spLocks noRot="1" noChangeAspect="1" noMove="1" noResize="1" noEditPoints="1" noAdjustHandles="1" noChangeArrowheads="1" noChangeShapeType="1" noTextEdit="1"/>
              </p:cNvSpPr>
              <p:nvPr/>
            </p:nvSpPr>
            <p:spPr>
              <a:xfrm>
                <a:off x="4481448" y="3313981"/>
                <a:ext cx="845840"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109F8F7-9AB8-4E97-A052-A0D95C547172}"/>
                  </a:ext>
                </a:extLst>
              </p:cNvPr>
              <p:cNvSpPr txBox="1"/>
              <p:nvPr/>
            </p:nvSpPr>
            <p:spPr>
              <a:xfrm>
                <a:off x="3726160" y="4340985"/>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25" name="文本框 24">
                <a:extLst>
                  <a:ext uri="{FF2B5EF4-FFF2-40B4-BE49-F238E27FC236}">
                    <a16:creationId xmlns:a16="http://schemas.microsoft.com/office/drawing/2014/main" id="{2109F8F7-9AB8-4E97-A052-A0D95C547172}"/>
                  </a:ext>
                </a:extLst>
              </p:cNvPr>
              <p:cNvSpPr txBox="1">
                <a:spLocks noRot="1" noChangeAspect="1" noMove="1" noResize="1" noEditPoints="1" noAdjustHandles="1" noChangeArrowheads="1" noChangeShapeType="1" noTextEdit="1"/>
              </p:cNvSpPr>
              <p:nvPr/>
            </p:nvSpPr>
            <p:spPr>
              <a:xfrm>
                <a:off x="3726160" y="4340985"/>
                <a:ext cx="84584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FEE95B3-8351-48E6-8E24-2CC3E78DF691}"/>
                  </a:ext>
                </a:extLst>
              </p:cNvPr>
              <p:cNvSpPr txBox="1"/>
              <p:nvPr/>
            </p:nvSpPr>
            <p:spPr>
              <a:xfrm>
                <a:off x="1983029" y="2884513"/>
                <a:ext cx="8458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27" name="文本框 26">
                <a:extLst>
                  <a:ext uri="{FF2B5EF4-FFF2-40B4-BE49-F238E27FC236}">
                    <a16:creationId xmlns:a16="http://schemas.microsoft.com/office/drawing/2014/main" id="{2FEE95B3-8351-48E6-8E24-2CC3E78DF691}"/>
                  </a:ext>
                </a:extLst>
              </p:cNvPr>
              <p:cNvSpPr txBox="1">
                <a:spLocks noRot="1" noChangeAspect="1" noMove="1" noResize="1" noEditPoints="1" noAdjustHandles="1" noChangeArrowheads="1" noChangeShapeType="1" noTextEdit="1"/>
              </p:cNvSpPr>
              <p:nvPr/>
            </p:nvSpPr>
            <p:spPr>
              <a:xfrm>
                <a:off x="1983029" y="2884513"/>
                <a:ext cx="845840" cy="400110"/>
              </a:xfrm>
              <a:prstGeom prst="rect">
                <a:avLst/>
              </a:prstGeom>
              <a:blipFill>
                <a:blip r:embed="rId8"/>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9264BBA-FBF7-4744-9EA6-5ED7E483D556}"/>
              </a:ext>
            </a:extLst>
          </p:cNvPr>
          <p:cNvSpPr txBox="1"/>
          <p:nvPr/>
        </p:nvSpPr>
        <p:spPr>
          <a:xfrm>
            <a:off x="5327288" y="2083916"/>
            <a:ext cx="2350740" cy="923330"/>
          </a:xfrm>
          <a:prstGeom prst="rect">
            <a:avLst/>
          </a:prstGeom>
          <a:noFill/>
        </p:spPr>
        <p:txBody>
          <a:bodyPr wrap="square" rtlCol="0">
            <a:spAutoFit/>
          </a:bodyPr>
          <a:lstStyle/>
          <a:p>
            <a:r>
              <a:rPr lang="zh-CN" altLang="en-US" sz="1800" dirty="0"/>
              <a:t>从</a:t>
            </a:r>
            <a:r>
              <a:rPr lang="en-US" altLang="zh-CN" sz="1800" dirty="0"/>
              <a:t>A</a:t>
            </a:r>
            <a:r>
              <a:rPr lang="zh-CN" altLang="en-US" sz="1800" dirty="0"/>
              <a:t>点向</a:t>
            </a:r>
            <a:r>
              <a:rPr lang="en-US" altLang="zh-CN" sz="1800" dirty="0"/>
              <a:t>B</a:t>
            </a:r>
            <a:r>
              <a:rPr lang="zh-CN" altLang="en-US" sz="1800" dirty="0"/>
              <a:t>点，虽然初始财富没有改变，但提高了效用。</a:t>
            </a:r>
          </a:p>
        </p:txBody>
      </p:sp>
    </p:spTree>
    <p:extLst>
      <p:ext uri="{BB962C8B-B14F-4D97-AF65-F5344CB8AC3E}">
        <p14:creationId xmlns:p14="http://schemas.microsoft.com/office/powerpoint/2010/main" val="1282972906"/>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6764EC29-B916-431D-A713-3CEE0C452D5C}"/>
              </a:ext>
            </a:extLst>
          </p:cNvPr>
          <p:cNvSpPr>
            <a:spLocks noGrp="1"/>
          </p:cNvSpPr>
          <p:nvPr>
            <p:ph type="title"/>
          </p:nvPr>
        </p:nvSpPr>
        <p:spPr>
          <a:xfrm>
            <a:off x="500063" y="357188"/>
            <a:ext cx="8229600" cy="1143000"/>
          </a:xfrm>
        </p:spPr>
        <p:txBody>
          <a:bodyPr anchor="t"/>
          <a:lstStyle/>
          <a:p>
            <a:r>
              <a:rPr lang="zh-CN" altLang="en-US"/>
              <a:t>波洛尼厄斯点（</a:t>
            </a:r>
            <a:r>
              <a:rPr lang="en-US" altLang="zh-CN"/>
              <a:t>Polonius</a:t>
            </a:r>
            <a:r>
              <a:rPr lang="zh-CN" altLang="en-US"/>
              <a:t>）</a:t>
            </a:r>
          </a:p>
        </p:txBody>
      </p:sp>
      <p:sp>
        <p:nvSpPr>
          <p:cNvPr id="62467" name="内容占位符 2">
            <a:extLst>
              <a:ext uri="{FF2B5EF4-FFF2-40B4-BE49-F238E27FC236}">
                <a16:creationId xmlns:a16="http://schemas.microsoft.com/office/drawing/2014/main" id="{857773A4-0F53-44A7-985C-45A082CDC644}"/>
              </a:ext>
            </a:extLst>
          </p:cNvPr>
          <p:cNvSpPr>
            <a:spLocks noGrp="1" noRot="1" noChangeAspect="1" noMove="1" noResize="1" noEditPoints="1" noAdjustHandles="1" noChangeArrowheads="1" noChangeShapeType="1" noTextEdit="1"/>
          </p:cNvSpPr>
          <p:nvPr>
            <p:ph idx="1"/>
          </p:nvPr>
        </p:nvSpPr>
        <p:spPr>
          <a:xfrm>
            <a:off x="785813" y="1571625"/>
            <a:ext cx="7772400" cy="4114800"/>
          </a:xfrm>
          <a:blipFill>
            <a:blip r:embed="rId2"/>
            <a:stretch>
              <a:fillRect l="-706" t="-1630"/>
            </a:stretch>
          </a:blipFill>
        </p:spPr>
        <p:txBody>
          <a:bodyPr/>
          <a:lstStyle/>
          <a:p>
            <a:pPr>
              <a:defRPr/>
            </a:pPr>
            <a:endParaRPr lang="zh-CN" altLang="en-US" dirty="0">
              <a:noFill/>
            </a:endParaRPr>
          </a:p>
        </p:txBody>
      </p:sp>
      <p:cxnSp>
        <p:nvCxnSpPr>
          <p:cNvPr id="79878" name="直接箭头连接符 6">
            <a:extLst>
              <a:ext uri="{FF2B5EF4-FFF2-40B4-BE49-F238E27FC236}">
                <a16:creationId xmlns:a16="http://schemas.microsoft.com/office/drawing/2014/main" id="{5A8A375A-7FF8-420B-80BC-9DA21B477821}"/>
              </a:ext>
            </a:extLst>
          </p:cNvPr>
          <p:cNvCxnSpPr>
            <a:cxnSpLocks noChangeShapeType="1"/>
          </p:cNvCxnSpPr>
          <p:nvPr/>
        </p:nvCxnSpPr>
        <p:spPr bwMode="auto">
          <a:xfrm rot="5400000" flipH="1" flipV="1">
            <a:off x="2858294" y="5142707"/>
            <a:ext cx="1285875" cy="158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79879" name="直接箭头连接符 8">
            <a:extLst>
              <a:ext uri="{FF2B5EF4-FFF2-40B4-BE49-F238E27FC236}">
                <a16:creationId xmlns:a16="http://schemas.microsoft.com/office/drawing/2014/main" id="{2FD2E633-E864-47C5-8482-A0FEF84874FA}"/>
              </a:ext>
            </a:extLst>
          </p:cNvPr>
          <p:cNvCxnSpPr>
            <a:cxnSpLocks noChangeShapeType="1"/>
          </p:cNvCxnSpPr>
          <p:nvPr/>
        </p:nvCxnSpPr>
        <p:spPr bwMode="auto">
          <a:xfrm>
            <a:off x="3500438" y="5786438"/>
            <a:ext cx="1714500" cy="158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79880" name="TextBox 10">
            <a:extLst>
              <a:ext uri="{FF2B5EF4-FFF2-40B4-BE49-F238E27FC236}">
                <a16:creationId xmlns:a16="http://schemas.microsoft.com/office/drawing/2014/main" id="{9DF90C01-2107-474B-9127-4BF1F13706D6}"/>
              </a:ext>
            </a:extLst>
          </p:cNvPr>
          <p:cNvSpPr txBox="1">
            <a:spLocks noChangeArrowheads="1"/>
          </p:cNvSpPr>
          <p:nvPr/>
        </p:nvSpPr>
        <p:spPr bwMode="auto">
          <a:xfrm>
            <a:off x="4071938" y="5929313"/>
            <a:ext cx="12144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600">
                <a:latin typeface="ZapfDingbats"/>
              </a:rPr>
              <a:t>m</a:t>
            </a:r>
            <a:r>
              <a:rPr lang="en-US" altLang="zh-CN" sz="1600" baseline="-25000">
                <a:latin typeface="ZapfDingbats"/>
              </a:rPr>
              <a:t>1</a:t>
            </a:r>
            <a:r>
              <a:rPr lang="en-US" altLang="zh-CN" sz="1600">
                <a:latin typeface="ZapfDingbats"/>
              </a:rPr>
              <a:t>        c</a:t>
            </a:r>
            <a:r>
              <a:rPr lang="en-US" altLang="zh-CN" sz="1600" baseline="-25000">
                <a:latin typeface="ZapfDingbats"/>
              </a:rPr>
              <a:t>1</a:t>
            </a:r>
            <a:endParaRPr lang="zh-CN" altLang="en-US" sz="1600" baseline="-25000">
              <a:latin typeface="ZapfDingbats"/>
            </a:endParaRPr>
          </a:p>
        </p:txBody>
      </p:sp>
      <p:cxnSp>
        <p:nvCxnSpPr>
          <p:cNvPr id="79881" name="直接连接符 12">
            <a:extLst>
              <a:ext uri="{FF2B5EF4-FFF2-40B4-BE49-F238E27FC236}">
                <a16:creationId xmlns:a16="http://schemas.microsoft.com/office/drawing/2014/main" id="{BD64F6DF-92EC-4910-BD3C-4B4CD88B21CA}"/>
              </a:ext>
            </a:extLst>
          </p:cNvPr>
          <p:cNvCxnSpPr>
            <a:cxnSpLocks noChangeShapeType="1"/>
          </p:cNvCxnSpPr>
          <p:nvPr/>
        </p:nvCxnSpPr>
        <p:spPr bwMode="auto">
          <a:xfrm>
            <a:off x="3500438" y="4786313"/>
            <a:ext cx="785812" cy="5715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79882" name="直接连接符 14">
            <a:extLst>
              <a:ext uri="{FF2B5EF4-FFF2-40B4-BE49-F238E27FC236}">
                <a16:creationId xmlns:a16="http://schemas.microsoft.com/office/drawing/2014/main" id="{4742B779-9D5A-4C5B-A018-809F81650E93}"/>
              </a:ext>
            </a:extLst>
          </p:cNvPr>
          <p:cNvCxnSpPr>
            <a:cxnSpLocks noChangeShapeType="1"/>
          </p:cNvCxnSpPr>
          <p:nvPr/>
        </p:nvCxnSpPr>
        <p:spPr bwMode="auto">
          <a:xfrm rot="5400000">
            <a:off x="4072731" y="5572919"/>
            <a:ext cx="427038" cy="0"/>
          </a:xfrm>
          <a:prstGeom prst="line">
            <a:avLst/>
          </a:prstGeom>
          <a:noFill/>
          <a:ln w="127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79883" name="直接连接符 17">
            <a:extLst>
              <a:ext uri="{FF2B5EF4-FFF2-40B4-BE49-F238E27FC236}">
                <a16:creationId xmlns:a16="http://schemas.microsoft.com/office/drawing/2014/main" id="{9D01E401-7744-4E08-947B-8B1E3ED58E8D}"/>
              </a:ext>
            </a:extLst>
          </p:cNvPr>
          <p:cNvCxnSpPr>
            <a:cxnSpLocks noChangeShapeType="1"/>
          </p:cNvCxnSpPr>
          <p:nvPr/>
        </p:nvCxnSpPr>
        <p:spPr bwMode="auto">
          <a:xfrm rot="10800000">
            <a:off x="3500438" y="5357813"/>
            <a:ext cx="785812" cy="1587"/>
          </a:xfrm>
          <a:prstGeom prst="line">
            <a:avLst/>
          </a:prstGeom>
          <a:noFill/>
          <a:ln w="127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sp>
        <p:nvSpPr>
          <p:cNvPr id="79884" name="TextBox 18">
            <a:extLst>
              <a:ext uri="{FF2B5EF4-FFF2-40B4-BE49-F238E27FC236}">
                <a16:creationId xmlns:a16="http://schemas.microsoft.com/office/drawing/2014/main" id="{FA8517B9-BA85-4777-898E-18BA618CC130}"/>
              </a:ext>
            </a:extLst>
          </p:cNvPr>
          <p:cNvSpPr txBox="1">
            <a:spLocks noChangeArrowheads="1"/>
          </p:cNvSpPr>
          <p:nvPr/>
        </p:nvSpPr>
        <p:spPr bwMode="auto">
          <a:xfrm>
            <a:off x="2857500" y="4643438"/>
            <a:ext cx="571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600">
                <a:latin typeface="ZapfDingbats"/>
              </a:rPr>
              <a:t>C</a:t>
            </a:r>
            <a:r>
              <a:rPr lang="en-US" altLang="zh-CN" sz="1600" baseline="-25000">
                <a:latin typeface="ZapfDingbats"/>
              </a:rPr>
              <a:t>2</a:t>
            </a:r>
          </a:p>
          <a:p>
            <a:pPr>
              <a:spcBef>
                <a:spcPct val="0"/>
              </a:spcBef>
              <a:buFontTx/>
              <a:buNone/>
            </a:pPr>
            <a:endParaRPr lang="en-US" altLang="zh-CN" sz="1600">
              <a:latin typeface="ZapfDingbats"/>
            </a:endParaRPr>
          </a:p>
          <a:p>
            <a:pPr>
              <a:spcBef>
                <a:spcPct val="0"/>
              </a:spcBef>
              <a:buFontTx/>
              <a:buNone/>
            </a:pPr>
            <a:r>
              <a:rPr lang="en-US" altLang="zh-CN" sz="1600">
                <a:latin typeface="ZapfDingbats"/>
              </a:rPr>
              <a:t>m</a:t>
            </a:r>
            <a:r>
              <a:rPr lang="en-US" altLang="zh-CN" sz="1600" baseline="-25000">
                <a:latin typeface="ZapfDingbats"/>
              </a:rPr>
              <a:t>2</a:t>
            </a:r>
            <a:endParaRPr lang="zh-CN" altLang="en-US" sz="1600" baseline="-25000">
              <a:latin typeface="ZapfDingbats"/>
            </a:endParaRPr>
          </a:p>
        </p:txBody>
      </p:sp>
    </p:spTree>
    <p:extLst>
      <p:ext uri="{BB962C8B-B14F-4D97-AF65-F5344CB8AC3E}">
        <p14:creationId xmlns:p14="http://schemas.microsoft.com/office/powerpoint/2010/main" val="1098497763"/>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FEA8A0BB-C626-495D-A984-3576F4B6659D}"/>
              </a:ext>
            </a:extLst>
          </p:cNvPr>
          <p:cNvSpPr>
            <a:spLocks noGrp="1"/>
          </p:cNvSpPr>
          <p:nvPr>
            <p:ph type="title"/>
          </p:nvPr>
        </p:nvSpPr>
        <p:spPr/>
        <p:txBody>
          <a:bodyPr/>
          <a:lstStyle/>
          <a:p>
            <a:pPr eaLnBrk="1" hangingPunct="1"/>
            <a:r>
              <a:rPr lang="zh-CN" altLang="en-US" sz="3600" dirty="0">
                <a:latin typeface="Cambria Math" panose="02040503050406030204" pitchFamily="18" charset="0"/>
              </a:rPr>
              <a:t>附录：费雪分离定理</a:t>
            </a:r>
            <a:br>
              <a:rPr lang="en-US" altLang="zh-CN" sz="3600" dirty="0">
                <a:latin typeface="Cambria Math" panose="02040503050406030204" pitchFamily="18" charset="0"/>
              </a:rPr>
            </a:br>
            <a:r>
              <a:rPr lang="zh-CN" altLang="en-US" sz="2800" dirty="0">
                <a:latin typeface="Cambria Math" panose="02040503050406030204" pitchFamily="18" charset="0"/>
              </a:rPr>
              <a:t>（</a:t>
            </a:r>
            <a:r>
              <a:rPr lang="en-US" altLang="zh-CN" sz="2800" dirty="0">
                <a:latin typeface="Cambria Math" panose="02040503050406030204" pitchFamily="18" charset="0"/>
              </a:rPr>
              <a:t>Fisher Separation Theorem</a:t>
            </a:r>
            <a:r>
              <a:rPr lang="zh-CN" altLang="en-US" sz="2800" dirty="0">
                <a:latin typeface="Cambria Math" panose="02040503050406030204" pitchFamily="18" charset="0"/>
              </a:rPr>
              <a:t>）</a:t>
            </a:r>
            <a:endParaRPr lang="zh-CN" altLang="en-US" sz="3600" dirty="0">
              <a:latin typeface="Cambria Math" panose="02040503050406030204" pitchFamily="18" charset="0"/>
            </a:endParaRPr>
          </a:p>
        </p:txBody>
      </p:sp>
      <p:cxnSp>
        <p:nvCxnSpPr>
          <p:cNvPr id="5" name="直接箭头连接符 4">
            <a:extLst>
              <a:ext uri="{FF2B5EF4-FFF2-40B4-BE49-F238E27FC236}">
                <a16:creationId xmlns:a16="http://schemas.microsoft.com/office/drawing/2014/main" id="{D5F9C9F7-1AC3-4EF0-A8EC-F6B783F262A7}"/>
              </a:ext>
            </a:extLst>
          </p:cNvPr>
          <p:cNvCxnSpPr/>
          <p:nvPr/>
        </p:nvCxnSpPr>
        <p:spPr>
          <a:xfrm flipV="1">
            <a:off x="3136900" y="1458913"/>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D6EB9B-B983-4EE2-B841-C34077F2F493}"/>
              </a:ext>
            </a:extLst>
          </p:cNvPr>
          <p:cNvCxnSpPr/>
          <p:nvPr/>
        </p:nvCxnSpPr>
        <p:spPr>
          <a:xfrm>
            <a:off x="3136900" y="4699000"/>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84ABAF1-B3F1-4B37-9843-3C5DFF89A4A7}"/>
              </a:ext>
            </a:extLst>
          </p:cNvPr>
          <p:cNvCxnSpPr/>
          <p:nvPr/>
        </p:nvCxnSpPr>
        <p:spPr>
          <a:xfrm>
            <a:off x="3114675" y="3405188"/>
            <a:ext cx="21050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212755A-0D7C-4953-9C61-E82AEF071E80}"/>
              </a:ext>
            </a:extLst>
          </p:cNvPr>
          <p:cNvCxnSpPr/>
          <p:nvPr/>
        </p:nvCxnSpPr>
        <p:spPr>
          <a:xfrm>
            <a:off x="5146675" y="3405188"/>
            <a:ext cx="0" cy="12938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7D48E6-D5D5-4EF5-B2B8-0964713E65DE}"/>
              </a:ext>
            </a:extLst>
          </p:cNvPr>
          <p:cNvCxnSpPr/>
          <p:nvPr/>
        </p:nvCxnSpPr>
        <p:spPr>
          <a:xfrm>
            <a:off x="3136900" y="4032250"/>
            <a:ext cx="21828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94D6C1F-BE8F-4308-9EA0-04012DA9FBAA}"/>
              </a:ext>
            </a:extLst>
          </p:cNvPr>
          <p:cNvCxnSpPr/>
          <p:nvPr/>
        </p:nvCxnSpPr>
        <p:spPr>
          <a:xfrm flipH="1">
            <a:off x="5319713" y="4032250"/>
            <a:ext cx="4762" cy="666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6C2AAE78-71A2-4428-B938-F0B35FDBA34C}"/>
              </a:ext>
            </a:extLst>
          </p:cNvPr>
          <p:cNvSpPr/>
          <p:nvPr/>
        </p:nvSpPr>
        <p:spPr>
          <a:xfrm rot="10173374">
            <a:off x="4262438" y="1079500"/>
            <a:ext cx="2663825" cy="3024188"/>
          </a:xfrm>
          <a:prstGeom prst="arc">
            <a:avLst/>
          </a:prstGeom>
          <a:ln w="19050">
            <a:solidFill>
              <a:srgbClr val="00CC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23" name="弧形 22">
            <a:extLst>
              <a:ext uri="{FF2B5EF4-FFF2-40B4-BE49-F238E27FC236}">
                <a16:creationId xmlns:a16="http://schemas.microsoft.com/office/drawing/2014/main" id="{EDB69470-16B5-4B9D-A9E2-E50E32E73638}"/>
              </a:ext>
            </a:extLst>
          </p:cNvPr>
          <p:cNvSpPr/>
          <p:nvPr/>
        </p:nvSpPr>
        <p:spPr>
          <a:xfrm rot="11559737">
            <a:off x="4680601" y="677459"/>
            <a:ext cx="2544763" cy="2992437"/>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80911" name="TextBox 1">
            <a:extLst>
              <a:ext uri="{FF2B5EF4-FFF2-40B4-BE49-F238E27FC236}">
                <a16:creationId xmlns:a16="http://schemas.microsoft.com/office/drawing/2014/main" id="{78B21E90-A02D-441F-96BD-FF12A61C8350}"/>
              </a:ext>
            </a:extLst>
          </p:cNvPr>
          <p:cNvSpPr txBox="1">
            <a:spLocks noChangeArrowheads="1"/>
          </p:cNvSpPr>
          <p:nvPr/>
        </p:nvSpPr>
        <p:spPr bwMode="auto">
          <a:xfrm>
            <a:off x="5439691" y="1323654"/>
            <a:ext cx="3679775" cy="20313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zh-CN" altLang="en-US" sz="1400" dirty="0">
                <a:solidFill>
                  <a:srgbClr val="000000"/>
                </a:solidFill>
                <a:latin typeface="华文宋体" panose="02010600040101010101" pitchFamily="2" charset="-122"/>
                <a:ea typeface="华文宋体" panose="02010600040101010101" pitchFamily="2" charset="-122"/>
              </a:rPr>
              <a:t>在有生产机会和资本市场情况下的决策分为</a:t>
            </a:r>
            <a:r>
              <a:rPr lang="en-US" altLang="zh-CN" sz="1400" dirty="0">
                <a:solidFill>
                  <a:srgbClr val="000000"/>
                </a:solidFill>
                <a:latin typeface="华文宋体" panose="02010600040101010101" pitchFamily="2" charset="-122"/>
                <a:ea typeface="华文宋体" panose="02010600040101010101" pitchFamily="2" charset="-122"/>
              </a:rPr>
              <a:t>2</a:t>
            </a:r>
            <a:r>
              <a:rPr lang="zh-CN" altLang="en-US" sz="1400" dirty="0">
                <a:solidFill>
                  <a:srgbClr val="000000"/>
                </a:solidFill>
                <a:latin typeface="华文宋体" panose="02010600040101010101" pitchFamily="2" charset="-122"/>
                <a:ea typeface="华文宋体" panose="02010600040101010101" pitchFamily="2" charset="-122"/>
              </a:rPr>
              <a:t>步：（</a:t>
            </a:r>
            <a:r>
              <a:rPr lang="en-US" altLang="zh-CN" sz="1400" dirty="0">
                <a:solidFill>
                  <a:srgbClr val="000000"/>
                </a:solidFill>
                <a:latin typeface="华文宋体" panose="02010600040101010101" pitchFamily="2" charset="-122"/>
                <a:ea typeface="华文宋体" panose="02010600040101010101" pitchFamily="2" charset="-122"/>
              </a:rPr>
              <a:t>1</a:t>
            </a:r>
            <a:r>
              <a:rPr lang="zh-CN" altLang="en-US" sz="1400" dirty="0">
                <a:solidFill>
                  <a:srgbClr val="000000"/>
                </a:solidFill>
                <a:latin typeface="华文宋体" panose="02010600040101010101" pitchFamily="2" charset="-122"/>
                <a:ea typeface="华文宋体" panose="02010600040101010101" pitchFamily="2" charset="-122"/>
              </a:rPr>
              <a:t>）选择最优生产，使得边际生产率</a:t>
            </a:r>
            <a:r>
              <a:rPr lang="en-US" altLang="zh-CN" sz="1400" dirty="0">
                <a:solidFill>
                  <a:srgbClr val="000000"/>
                </a:solidFill>
                <a:latin typeface="华文宋体" panose="02010600040101010101" pitchFamily="2" charset="-122"/>
                <a:ea typeface="华文宋体" panose="02010600040101010101" pitchFamily="2" charset="-122"/>
              </a:rPr>
              <a:t>=</a:t>
            </a:r>
            <a:r>
              <a:rPr lang="zh-CN" altLang="en-US" sz="1400" dirty="0">
                <a:solidFill>
                  <a:srgbClr val="000000"/>
                </a:solidFill>
                <a:latin typeface="华文宋体" panose="02010600040101010101" pitchFamily="2" charset="-122"/>
                <a:ea typeface="华文宋体" panose="02010600040101010101" pitchFamily="2" charset="-122"/>
              </a:rPr>
              <a:t>客观市场利率；（</a:t>
            </a:r>
            <a:r>
              <a:rPr lang="en-US" altLang="zh-CN" sz="1400" dirty="0">
                <a:solidFill>
                  <a:srgbClr val="000000"/>
                </a:solidFill>
                <a:latin typeface="华文宋体" panose="02010600040101010101" pitchFamily="2" charset="-122"/>
                <a:ea typeface="华文宋体" panose="02010600040101010101" pitchFamily="2" charset="-122"/>
              </a:rPr>
              <a:t>2</a:t>
            </a:r>
            <a:r>
              <a:rPr lang="zh-CN" altLang="en-US" sz="1400" dirty="0">
                <a:solidFill>
                  <a:srgbClr val="000000"/>
                </a:solidFill>
                <a:latin typeface="华文宋体" panose="02010600040101010101" pitchFamily="2" charset="-122"/>
                <a:ea typeface="华文宋体" panose="02010600040101010101" pitchFamily="2" charset="-122"/>
              </a:rPr>
              <a:t>）沿着资本市场线，选通过借</a:t>
            </a:r>
            <a:r>
              <a:rPr lang="en-US" altLang="zh-CN" sz="1400" dirty="0">
                <a:solidFill>
                  <a:srgbClr val="000000"/>
                </a:solidFill>
                <a:latin typeface="华文宋体" panose="02010600040101010101" pitchFamily="2" charset="-122"/>
                <a:ea typeface="华文宋体" panose="02010600040101010101" pitchFamily="2" charset="-122"/>
              </a:rPr>
              <a:t>/</a:t>
            </a:r>
            <a:r>
              <a:rPr lang="zh-CN" altLang="en-US" sz="1400" dirty="0">
                <a:solidFill>
                  <a:srgbClr val="000000"/>
                </a:solidFill>
                <a:latin typeface="华文宋体" panose="02010600040101010101" pitchFamily="2" charset="-122"/>
                <a:ea typeface="华文宋体" panose="02010600040101010101" pitchFamily="2" charset="-122"/>
              </a:rPr>
              <a:t>贷，选择最优消费模式。费雪分离定理（</a:t>
            </a:r>
            <a:r>
              <a:rPr lang="en-US" altLang="zh-CN" sz="1400" dirty="0">
                <a:solidFill>
                  <a:srgbClr val="000000"/>
                </a:solidFill>
                <a:latin typeface="华文宋体" panose="02010600040101010101" pitchFamily="2" charset="-122"/>
                <a:ea typeface="华文宋体" panose="02010600040101010101" pitchFamily="2" charset="-122"/>
              </a:rPr>
              <a:t>Fisher Separation Theorem</a:t>
            </a:r>
            <a:r>
              <a:rPr lang="zh-CN" altLang="en-US" sz="1400" dirty="0">
                <a:solidFill>
                  <a:srgbClr val="000000"/>
                </a:solidFill>
                <a:latin typeface="华文宋体" panose="02010600040101010101" pitchFamily="2" charset="-122"/>
                <a:ea typeface="华文宋体" panose="02010600040101010101" pitchFamily="2" charset="-122"/>
              </a:rPr>
              <a:t>）：在完美资本市场条件下，生产决策由客观标准，即财富最大化确定，不用考虑个人主观时间偏好。分离定理是所有权和管理权分离的理论基础。也意味着经理需要遵守现值规则。</a:t>
            </a:r>
          </a:p>
        </p:txBody>
      </p:sp>
      <p:sp>
        <p:nvSpPr>
          <p:cNvPr id="3" name="弧形 2">
            <a:extLst>
              <a:ext uri="{FF2B5EF4-FFF2-40B4-BE49-F238E27FC236}">
                <a16:creationId xmlns:a16="http://schemas.microsoft.com/office/drawing/2014/main" id="{4514BB3A-253E-48F1-9FC9-4565E921F960}"/>
              </a:ext>
            </a:extLst>
          </p:cNvPr>
          <p:cNvSpPr/>
          <p:nvPr/>
        </p:nvSpPr>
        <p:spPr>
          <a:xfrm>
            <a:off x="733425" y="2619375"/>
            <a:ext cx="4762500" cy="4292600"/>
          </a:xfrm>
          <a:prstGeom prst="arc">
            <a:avLst>
              <a:gd name="adj1" fmla="val 16200000"/>
              <a:gd name="adj2" fmla="val 214919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弧形 18">
            <a:extLst>
              <a:ext uri="{FF2B5EF4-FFF2-40B4-BE49-F238E27FC236}">
                <a16:creationId xmlns:a16="http://schemas.microsoft.com/office/drawing/2014/main" id="{FAAA3CA0-773A-464F-9164-2107E85860B6}"/>
              </a:ext>
            </a:extLst>
          </p:cNvPr>
          <p:cNvSpPr/>
          <p:nvPr/>
        </p:nvSpPr>
        <p:spPr>
          <a:xfrm rot="10524157">
            <a:off x="4687400" y="1480450"/>
            <a:ext cx="2835275" cy="2339975"/>
          </a:xfrm>
          <a:prstGeom prst="arc">
            <a:avLst/>
          </a:prstGeom>
          <a:ln w="19050">
            <a:solidFill>
              <a:srgbClr val="FF00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cxnSp>
        <p:nvCxnSpPr>
          <p:cNvPr id="20" name="直接连接符 19">
            <a:extLst>
              <a:ext uri="{FF2B5EF4-FFF2-40B4-BE49-F238E27FC236}">
                <a16:creationId xmlns:a16="http://schemas.microsoft.com/office/drawing/2014/main" id="{90A9D416-7F3B-4C59-BED5-F9B6E526CAD3}"/>
              </a:ext>
            </a:extLst>
          </p:cNvPr>
          <p:cNvCxnSpPr/>
          <p:nvPr/>
        </p:nvCxnSpPr>
        <p:spPr>
          <a:xfrm>
            <a:off x="3114675" y="2132013"/>
            <a:ext cx="4064000" cy="256698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688CEF-E8E3-45FF-B56D-D4A266BD058D}"/>
              </a:ext>
            </a:extLst>
          </p:cNvPr>
          <p:cNvCxnSpPr>
            <a:stCxn id="3" idx="0"/>
          </p:cNvCxnSpPr>
          <p:nvPr/>
        </p:nvCxnSpPr>
        <p:spPr>
          <a:xfrm>
            <a:off x="3114675" y="2619375"/>
            <a:ext cx="3257550" cy="207962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6C55406-6CE7-481C-AB9B-1478E1AC7CA7}"/>
              </a:ext>
            </a:extLst>
          </p:cNvPr>
          <p:cNvCxnSpPr/>
          <p:nvPr/>
        </p:nvCxnSpPr>
        <p:spPr>
          <a:xfrm>
            <a:off x="3136900" y="3078163"/>
            <a:ext cx="14843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424D37A-A6F4-4319-AD51-E93D5A08A99E}"/>
              </a:ext>
            </a:extLst>
          </p:cNvPr>
          <p:cNvCxnSpPr/>
          <p:nvPr/>
        </p:nvCxnSpPr>
        <p:spPr>
          <a:xfrm>
            <a:off x="4518025" y="3078163"/>
            <a:ext cx="0" cy="162083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920" name="TextBox 20">
            <a:extLst>
              <a:ext uri="{FF2B5EF4-FFF2-40B4-BE49-F238E27FC236}">
                <a16:creationId xmlns:a16="http://schemas.microsoft.com/office/drawing/2014/main" id="{4B180F17-1FDD-40E5-8477-3B8A4867299E}"/>
              </a:ext>
            </a:extLst>
          </p:cNvPr>
          <p:cNvSpPr txBox="1">
            <a:spLocks noChangeArrowheads="1"/>
          </p:cNvSpPr>
          <p:nvPr/>
        </p:nvSpPr>
        <p:spPr bwMode="auto">
          <a:xfrm>
            <a:off x="5745163" y="3862388"/>
            <a:ext cx="16477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U</a:t>
            </a:r>
            <a:r>
              <a:rPr lang="en-US" altLang="zh-CN" sz="1600" baseline="-25000" dirty="0">
                <a:solidFill>
                  <a:srgbClr val="000000"/>
                </a:solidFill>
                <a:latin typeface="ZapfDingbats"/>
              </a:rPr>
              <a:t>1</a:t>
            </a:r>
            <a:r>
              <a:rPr lang="zh-CN" altLang="en-US" sz="1600" dirty="0">
                <a:solidFill>
                  <a:srgbClr val="000000"/>
                </a:solidFill>
                <a:latin typeface="ZapfDingbats"/>
              </a:rPr>
              <a:t>（禀赋经济）</a:t>
            </a:r>
          </a:p>
        </p:txBody>
      </p:sp>
      <p:sp>
        <p:nvSpPr>
          <p:cNvPr id="80921" name="TextBox 20">
            <a:extLst>
              <a:ext uri="{FF2B5EF4-FFF2-40B4-BE49-F238E27FC236}">
                <a16:creationId xmlns:a16="http://schemas.microsoft.com/office/drawing/2014/main" id="{F595FB70-D9A6-450B-8A3E-7466556B218D}"/>
              </a:ext>
            </a:extLst>
          </p:cNvPr>
          <p:cNvSpPr txBox="1">
            <a:spLocks noChangeArrowheads="1"/>
          </p:cNvSpPr>
          <p:nvPr/>
        </p:nvSpPr>
        <p:spPr bwMode="auto">
          <a:xfrm>
            <a:off x="6070600" y="3527425"/>
            <a:ext cx="1682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U</a:t>
            </a:r>
            <a:r>
              <a:rPr lang="en-US" altLang="zh-CN" sz="1600" baseline="-25000" dirty="0">
                <a:solidFill>
                  <a:srgbClr val="000000"/>
                </a:solidFill>
                <a:latin typeface="ZapfDingbats"/>
              </a:rPr>
              <a:t>2</a:t>
            </a:r>
            <a:r>
              <a:rPr lang="zh-CN" altLang="en-US" sz="1600" dirty="0">
                <a:solidFill>
                  <a:srgbClr val="000000"/>
                </a:solidFill>
                <a:latin typeface="ZapfDingbats"/>
              </a:rPr>
              <a:t> （只有生产）</a:t>
            </a:r>
            <a:endParaRPr lang="zh-CN" altLang="en-US" sz="1600" baseline="-25000" dirty="0">
              <a:solidFill>
                <a:srgbClr val="000000"/>
              </a:solidFill>
              <a:latin typeface="ZapfDingbats"/>
            </a:endParaRPr>
          </a:p>
        </p:txBody>
      </p:sp>
      <p:sp>
        <p:nvSpPr>
          <p:cNvPr id="80922" name="TextBox 20">
            <a:extLst>
              <a:ext uri="{FF2B5EF4-FFF2-40B4-BE49-F238E27FC236}">
                <a16:creationId xmlns:a16="http://schemas.microsoft.com/office/drawing/2014/main" id="{A3DFEAA6-CC60-4EDF-918A-D7065DBFCE35}"/>
              </a:ext>
            </a:extLst>
          </p:cNvPr>
          <p:cNvSpPr txBox="1">
            <a:spLocks noChangeArrowheads="1"/>
          </p:cNvSpPr>
          <p:nvPr/>
        </p:nvSpPr>
        <p:spPr bwMode="auto">
          <a:xfrm>
            <a:off x="3394277" y="1461430"/>
            <a:ext cx="20757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U</a:t>
            </a:r>
            <a:r>
              <a:rPr lang="en-US" altLang="zh-CN" sz="1600" baseline="-25000" dirty="0">
                <a:solidFill>
                  <a:srgbClr val="000000"/>
                </a:solidFill>
                <a:latin typeface="ZapfDingbats"/>
              </a:rPr>
              <a:t>3</a:t>
            </a:r>
            <a:r>
              <a:rPr lang="zh-CN" altLang="en-US" sz="1600" dirty="0">
                <a:solidFill>
                  <a:srgbClr val="000000"/>
                </a:solidFill>
                <a:latin typeface="ZapfDingbats"/>
              </a:rPr>
              <a:t> （生产和交换）</a:t>
            </a:r>
            <a:endParaRPr lang="zh-CN" altLang="en-US" sz="1600" baseline="-25000" dirty="0">
              <a:solidFill>
                <a:srgbClr val="000000"/>
              </a:solidFill>
              <a:latin typeface="ZapfDingbats"/>
            </a:endParaRPr>
          </a:p>
        </p:txBody>
      </p:sp>
      <p:sp>
        <p:nvSpPr>
          <p:cNvPr id="30" name="TextBox 18">
            <a:extLst>
              <a:ext uri="{FF2B5EF4-FFF2-40B4-BE49-F238E27FC236}">
                <a16:creationId xmlns:a16="http://schemas.microsoft.com/office/drawing/2014/main" id="{E4D0ADD8-15CE-4D65-B74F-775E21C76DA5}"/>
              </a:ext>
            </a:extLst>
          </p:cNvPr>
          <p:cNvSpPr txBox="1">
            <a:spLocks noChangeArrowheads="1"/>
          </p:cNvSpPr>
          <p:nvPr/>
        </p:nvSpPr>
        <p:spPr bwMode="auto">
          <a:xfrm>
            <a:off x="5070475" y="4655883"/>
            <a:ext cx="5969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y</a:t>
            </a:r>
            <a:r>
              <a:rPr lang="en-US" altLang="zh-CN" sz="1600" baseline="-25000" dirty="0">
                <a:solidFill>
                  <a:srgbClr val="000000"/>
                </a:solidFill>
                <a:latin typeface="ZapfDingbats"/>
              </a:rPr>
              <a:t>0</a:t>
            </a:r>
            <a:endParaRPr lang="zh-CN" altLang="en-US" sz="1600" baseline="-25000" dirty="0">
              <a:solidFill>
                <a:srgbClr val="000000"/>
              </a:solidFill>
              <a:latin typeface="ZapfDingbats"/>
            </a:endParaRPr>
          </a:p>
        </p:txBody>
      </p:sp>
      <p:sp>
        <p:nvSpPr>
          <p:cNvPr id="31" name="TextBox 19">
            <a:extLst>
              <a:ext uri="{FF2B5EF4-FFF2-40B4-BE49-F238E27FC236}">
                <a16:creationId xmlns:a16="http://schemas.microsoft.com/office/drawing/2014/main" id="{69DBB5A7-F4B0-4FA1-B6C3-21604A229B1D}"/>
              </a:ext>
            </a:extLst>
          </p:cNvPr>
          <p:cNvSpPr txBox="1">
            <a:spLocks noChangeArrowheads="1"/>
          </p:cNvSpPr>
          <p:nvPr/>
        </p:nvSpPr>
        <p:spPr bwMode="auto">
          <a:xfrm>
            <a:off x="2716898" y="3857795"/>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1600" dirty="0">
                <a:solidFill>
                  <a:srgbClr val="000000"/>
                </a:solidFill>
                <a:latin typeface="ZapfDingbats"/>
              </a:rPr>
              <a:t>y</a:t>
            </a:r>
            <a:r>
              <a:rPr lang="en-US" altLang="zh-CN" sz="1600" baseline="-25000" dirty="0">
                <a:solidFill>
                  <a:srgbClr val="000000"/>
                </a:solidFill>
                <a:latin typeface="ZapfDingbats"/>
              </a:rPr>
              <a:t>1</a:t>
            </a:r>
            <a:endParaRPr lang="zh-CN" altLang="en-US" sz="1600" baseline="-25000" dirty="0">
              <a:solidFill>
                <a:srgbClr val="000000"/>
              </a:solidFill>
              <a:latin typeface="ZapfDingbat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57365C3-3F55-4260-A0EC-0DFD1D0B8472}"/>
                  </a:ext>
                </a:extLst>
              </p:cNvPr>
              <p:cNvSpPr txBox="1"/>
              <p:nvPr/>
            </p:nvSpPr>
            <p:spPr>
              <a:xfrm>
                <a:off x="4095105" y="2703612"/>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𝐵</m:t>
                      </m:r>
                    </m:oMath>
                  </m:oMathPara>
                </a14:m>
                <a:endParaRPr lang="zh-CN" altLang="en-US" sz="1800" dirty="0"/>
              </a:p>
            </p:txBody>
          </p:sp>
        </mc:Choice>
        <mc:Fallback xmlns="">
          <p:sp>
            <p:nvSpPr>
              <p:cNvPr id="35" name="文本框 34">
                <a:extLst>
                  <a:ext uri="{FF2B5EF4-FFF2-40B4-BE49-F238E27FC236}">
                    <a16:creationId xmlns:a16="http://schemas.microsoft.com/office/drawing/2014/main" id="{257365C3-3F55-4260-A0EC-0DFD1D0B8472}"/>
                  </a:ext>
                </a:extLst>
              </p:cNvPr>
              <p:cNvSpPr txBox="1">
                <a:spLocks noRot="1" noChangeAspect="1" noMove="1" noResize="1" noEditPoints="1" noAdjustHandles="1" noChangeArrowheads="1" noChangeShapeType="1" noTextEdit="1"/>
              </p:cNvSpPr>
              <p:nvPr/>
            </p:nvSpPr>
            <p:spPr>
              <a:xfrm>
                <a:off x="4095105" y="2703612"/>
                <a:ext cx="845840"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6108F57-3F86-44D5-91CC-D7901F888717}"/>
                  </a:ext>
                </a:extLst>
              </p:cNvPr>
              <p:cNvSpPr txBox="1"/>
              <p:nvPr/>
            </p:nvSpPr>
            <p:spPr>
              <a:xfrm>
                <a:off x="5131460" y="4061767"/>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𝐴</m:t>
                      </m:r>
                    </m:oMath>
                  </m:oMathPara>
                </a14:m>
                <a:endParaRPr lang="zh-CN" altLang="en-US" sz="1800" dirty="0"/>
              </a:p>
            </p:txBody>
          </p:sp>
        </mc:Choice>
        <mc:Fallback xmlns="">
          <p:sp>
            <p:nvSpPr>
              <p:cNvPr id="36" name="文本框 35">
                <a:extLst>
                  <a:ext uri="{FF2B5EF4-FFF2-40B4-BE49-F238E27FC236}">
                    <a16:creationId xmlns:a16="http://schemas.microsoft.com/office/drawing/2014/main" id="{76108F57-3F86-44D5-91CC-D7901F888717}"/>
                  </a:ext>
                </a:extLst>
              </p:cNvPr>
              <p:cNvSpPr txBox="1">
                <a:spLocks noRot="1" noChangeAspect="1" noMove="1" noResize="1" noEditPoints="1" noAdjustHandles="1" noChangeArrowheads="1" noChangeShapeType="1" noTextEdit="1"/>
              </p:cNvSpPr>
              <p:nvPr/>
            </p:nvSpPr>
            <p:spPr>
              <a:xfrm>
                <a:off x="5131460" y="4061767"/>
                <a:ext cx="84584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0749D32-282E-47D8-A74A-FF204F40AD42}"/>
                  </a:ext>
                </a:extLst>
              </p:cNvPr>
              <p:cNvSpPr txBox="1"/>
              <p:nvPr/>
            </p:nvSpPr>
            <p:spPr>
              <a:xfrm>
                <a:off x="4506436" y="3348985"/>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oMath>
                  </m:oMathPara>
                </a14:m>
                <a:endParaRPr lang="zh-CN" altLang="en-US" sz="1800" dirty="0"/>
              </a:p>
            </p:txBody>
          </p:sp>
        </mc:Choice>
        <mc:Fallback xmlns="">
          <p:sp>
            <p:nvSpPr>
              <p:cNvPr id="38" name="文本框 37">
                <a:extLst>
                  <a:ext uri="{FF2B5EF4-FFF2-40B4-BE49-F238E27FC236}">
                    <a16:creationId xmlns:a16="http://schemas.microsoft.com/office/drawing/2014/main" id="{A0749D32-282E-47D8-A74A-FF204F40AD42}"/>
                  </a:ext>
                </a:extLst>
              </p:cNvPr>
              <p:cNvSpPr txBox="1">
                <a:spLocks noRot="1" noChangeAspect="1" noMove="1" noResize="1" noEditPoints="1" noAdjustHandles="1" noChangeArrowheads="1" noChangeShapeType="1" noTextEdit="1"/>
              </p:cNvSpPr>
              <p:nvPr/>
            </p:nvSpPr>
            <p:spPr>
              <a:xfrm>
                <a:off x="4506436" y="3348985"/>
                <a:ext cx="84584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6BF53AE-ACB0-4D03-90BB-540B9B83721E}"/>
                  </a:ext>
                </a:extLst>
              </p:cNvPr>
              <p:cNvSpPr txBox="1"/>
              <p:nvPr/>
            </p:nvSpPr>
            <p:spPr>
              <a:xfrm>
                <a:off x="4861382" y="3149155"/>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𝐶</m:t>
                      </m:r>
                    </m:oMath>
                  </m:oMathPara>
                </a14:m>
                <a:endParaRPr lang="zh-CN" altLang="en-US" sz="1800" dirty="0"/>
              </a:p>
            </p:txBody>
          </p:sp>
        </mc:Choice>
        <mc:Fallback xmlns="">
          <p:sp>
            <p:nvSpPr>
              <p:cNvPr id="39" name="文本框 38">
                <a:extLst>
                  <a:ext uri="{FF2B5EF4-FFF2-40B4-BE49-F238E27FC236}">
                    <a16:creationId xmlns:a16="http://schemas.microsoft.com/office/drawing/2014/main" id="{76BF53AE-ACB0-4D03-90BB-540B9B83721E}"/>
                  </a:ext>
                </a:extLst>
              </p:cNvPr>
              <p:cNvSpPr txBox="1">
                <a:spLocks noRot="1" noChangeAspect="1" noMove="1" noResize="1" noEditPoints="1" noAdjustHandles="1" noChangeArrowheads="1" noChangeShapeType="1" noTextEdit="1"/>
              </p:cNvSpPr>
              <p:nvPr/>
            </p:nvSpPr>
            <p:spPr>
              <a:xfrm>
                <a:off x="4861382" y="3149155"/>
                <a:ext cx="84584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E32F85D-1A50-419A-AEB8-E9B7916C17E5}"/>
                  </a:ext>
                </a:extLst>
              </p:cNvPr>
              <p:cNvSpPr txBox="1"/>
              <p:nvPr/>
            </p:nvSpPr>
            <p:spPr>
              <a:xfrm>
                <a:off x="4095105" y="4677816"/>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0</m:t>
                          </m:r>
                        </m:sub>
                      </m:sSub>
                    </m:oMath>
                  </m:oMathPara>
                </a14:m>
                <a:endParaRPr lang="zh-CN" altLang="en-US" sz="1600" dirty="0"/>
              </a:p>
            </p:txBody>
          </p:sp>
        </mc:Choice>
        <mc:Fallback xmlns="">
          <p:sp>
            <p:nvSpPr>
              <p:cNvPr id="41" name="文本框 40">
                <a:extLst>
                  <a:ext uri="{FF2B5EF4-FFF2-40B4-BE49-F238E27FC236}">
                    <a16:creationId xmlns:a16="http://schemas.microsoft.com/office/drawing/2014/main" id="{7E32F85D-1A50-419A-AEB8-E9B7916C17E5}"/>
                  </a:ext>
                </a:extLst>
              </p:cNvPr>
              <p:cNvSpPr txBox="1">
                <a:spLocks noRot="1" noChangeAspect="1" noMove="1" noResize="1" noEditPoints="1" noAdjustHandles="1" noChangeArrowheads="1" noChangeShapeType="1" noTextEdit="1"/>
              </p:cNvSpPr>
              <p:nvPr/>
            </p:nvSpPr>
            <p:spPr>
              <a:xfrm>
                <a:off x="4095105" y="4677816"/>
                <a:ext cx="845840"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AF267D6-9778-40A0-829E-088935B6369E}"/>
                  </a:ext>
                </a:extLst>
              </p:cNvPr>
              <p:cNvSpPr txBox="1"/>
              <p:nvPr/>
            </p:nvSpPr>
            <p:spPr>
              <a:xfrm>
                <a:off x="2551131" y="2856570"/>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p>
            </p:txBody>
          </p:sp>
        </mc:Choice>
        <mc:Fallback xmlns="">
          <p:sp>
            <p:nvSpPr>
              <p:cNvPr id="43" name="文本框 42">
                <a:extLst>
                  <a:ext uri="{FF2B5EF4-FFF2-40B4-BE49-F238E27FC236}">
                    <a16:creationId xmlns:a16="http://schemas.microsoft.com/office/drawing/2014/main" id="{2AF267D6-9778-40A0-829E-088935B6369E}"/>
                  </a:ext>
                </a:extLst>
              </p:cNvPr>
              <p:cNvSpPr txBox="1">
                <a:spLocks noRot="1" noChangeAspect="1" noMove="1" noResize="1" noEditPoints="1" noAdjustHandles="1" noChangeArrowheads="1" noChangeShapeType="1" noTextEdit="1"/>
              </p:cNvSpPr>
              <p:nvPr/>
            </p:nvSpPr>
            <p:spPr>
              <a:xfrm>
                <a:off x="2551131" y="2856570"/>
                <a:ext cx="845840"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C6CF072-5AEA-46AF-93D4-0945808DF617}"/>
                  </a:ext>
                </a:extLst>
              </p:cNvPr>
              <p:cNvSpPr txBox="1"/>
              <p:nvPr/>
            </p:nvSpPr>
            <p:spPr>
              <a:xfrm>
                <a:off x="4902698" y="4695243"/>
                <a:ext cx="39067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0</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37" name="文本框 36">
                <a:extLst>
                  <a:ext uri="{FF2B5EF4-FFF2-40B4-BE49-F238E27FC236}">
                    <a16:creationId xmlns:a16="http://schemas.microsoft.com/office/drawing/2014/main" id="{DC6CF072-5AEA-46AF-93D4-0945808DF617}"/>
                  </a:ext>
                </a:extLst>
              </p:cNvPr>
              <p:cNvSpPr txBox="1">
                <a:spLocks noRot="1" noChangeAspect="1" noMove="1" noResize="1" noEditPoints="1" noAdjustHandles="1" noChangeArrowheads="1" noChangeShapeType="1" noTextEdit="1"/>
              </p:cNvSpPr>
              <p:nvPr/>
            </p:nvSpPr>
            <p:spPr>
              <a:xfrm>
                <a:off x="4902698" y="4695243"/>
                <a:ext cx="390671"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61748AD-E225-4D0F-B533-72655E3B6C81}"/>
                  </a:ext>
                </a:extLst>
              </p:cNvPr>
              <p:cNvSpPr txBox="1"/>
              <p:nvPr/>
            </p:nvSpPr>
            <p:spPr>
              <a:xfrm>
                <a:off x="2766279" y="3269019"/>
                <a:ext cx="390671" cy="3440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44" name="文本框 43">
                <a:extLst>
                  <a:ext uri="{FF2B5EF4-FFF2-40B4-BE49-F238E27FC236}">
                    <a16:creationId xmlns:a16="http://schemas.microsoft.com/office/drawing/2014/main" id="{D61748AD-E225-4D0F-B533-72655E3B6C81}"/>
                  </a:ext>
                </a:extLst>
              </p:cNvPr>
              <p:cNvSpPr txBox="1">
                <a:spLocks noRot="1" noChangeAspect="1" noMove="1" noResize="1" noEditPoints="1" noAdjustHandles="1" noChangeArrowheads="1" noChangeShapeType="1" noTextEdit="1"/>
              </p:cNvSpPr>
              <p:nvPr/>
            </p:nvSpPr>
            <p:spPr>
              <a:xfrm>
                <a:off x="2766279" y="3269019"/>
                <a:ext cx="390671" cy="34400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979E83A-1DA2-4A9D-982A-2264F234A1CF}"/>
                  </a:ext>
                </a:extLst>
              </p:cNvPr>
              <p:cNvSpPr txBox="1"/>
              <p:nvPr/>
            </p:nvSpPr>
            <p:spPr>
              <a:xfrm>
                <a:off x="427383" y="4971510"/>
                <a:ext cx="8387660" cy="1661993"/>
              </a:xfrm>
              <a:prstGeom prst="rect">
                <a:avLst/>
              </a:prstGeom>
              <a:noFill/>
            </p:spPr>
            <p:txBody>
              <a:bodyPr wrap="square" rtlCol="0">
                <a:spAutoFit/>
              </a:bodyPr>
              <a:lstStyle/>
              <a:p>
                <a:r>
                  <a:rPr lang="zh-CN" altLang="en-US" sz="1400" dirty="0"/>
                  <a:t>在没有资本市场条件下，在</a:t>
                </a:r>
                <a:r>
                  <a:rPr lang="en-US" altLang="zh-CN" sz="1400" dirty="0"/>
                  <a:t>A</a:t>
                </a:r>
                <a:r>
                  <a:rPr lang="zh-CN" altLang="en-US" sz="1400" dirty="0"/>
                  <a:t>点，资本市场线与生产集均提供了高于主观时间偏好的收益率，但生产集提供的收益率更高，因此沿着生产集进行投资。没有借贷情况下，</a:t>
                </a:r>
                <a:r>
                  <a:rPr lang="en-US" altLang="zh-CN" sz="1400" dirty="0"/>
                  <a:t>D</a:t>
                </a:r>
                <a:r>
                  <a:rPr lang="zh-CN" altLang="en-US" sz="1400" dirty="0"/>
                  <a:t>点（切点）达到最大可得效用，此时效用从</a:t>
                </a:r>
                <a:r>
                  <a:rPr lang="en-US" altLang="zh-CN" sz="1400" dirty="0"/>
                  <a:t>U</a:t>
                </a:r>
                <a:r>
                  <a:rPr lang="en-US" altLang="zh-CN" sz="1400" baseline="-25000" dirty="0"/>
                  <a:t>1</a:t>
                </a:r>
                <a:r>
                  <a:rPr lang="zh-CN" altLang="en-US" sz="1400" dirty="0"/>
                  <a:t>增加到</a:t>
                </a:r>
                <a:r>
                  <a:rPr lang="en-US" altLang="zh-CN" sz="1400" dirty="0"/>
                  <a:t>U</a:t>
                </a:r>
                <a:r>
                  <a:rPr lang="en-US" altLang="zh-CN" sz="1400" baseline="-25000" dirty="0"/>
                  <a:t>2 </a:t>
                </a:r>
                <a:r>
                  <a:rPr lang="zh-CN" altLang="en-US" sz="1400" dirty="0"/>
                  <a:t>。但在有借贷情况下，</a:t>
                </a:r>
                <a:r>
                  <a:rPr lang="en-US" altLang="zh-CN" sz="1400" dirty="0"/>
                  <a:t>D</a:t>
                </a:r>
                <a:r>
                  <a:rPr lang="zh-CN" altLang="en-US" sz="1400" dirty="0"/>
                  <a:t>点借款利率小于生产的回报率，因此可以借款，直到</a:t>
                </a:r>
                <a:r>
                  <a:rPr lang="en-US" altLang="zh-CN" sz="1400" dirty="0"/>
                  <a:t>B</a:t>
                </a:r>
                <a:r>
                  <a:rPr lang="zh-CN" altLang="en-US" sz="1400" dirty="0"/>
                  <a:t>点。此时，借款利率</a:t>
                </a:r>
                <a:r>
                  <a:rPr lang="en-US" altLang="zh-CN" sz="1400" dirty="0"/>
                  <a:t>=</a:t>
                </a:r>
                <a:r>
                  <a:rPr lang="zh-CN" altLang="en-US" sz="1400" dirty="0"/>
                  <a:t>生产收益率，产出来自生产（</a:t>
                </a:r>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 </m:t>
                    </m:r>
                  </m:oMath>
                </a14:m>
                <a:r>
                  <a:rPr lang="zh-CN" altLang="en-US" sz="1400" dirty="0"/>
                  <a:t>），财富从</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oMath>
                </a14:m>
                <a:r>
                  <a:rPr lang="zh-CN" altLang="en-US" sz="1400" dirty="0"/>
                  <a:t>增长到</a:t>
                </a: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𝑊</m:t>
                        </m:r>
                      </m:e>
                      <m:sub>
                        <m:r>
                          <a:rPr lang="en-US" altLang="zh-CN" sz="1400" i="1">
                            <a:latin typeface="Cambria Math" panose="02040503050406030204" pitchFamily="18" charset="0"/>
                          </a:rPr>
                          <m:t>0</m:t>
                        </m:r>
                      </m:sub>
                      <m:sup>
                        <m:r>
                          <a:rPr lang="en-US" altLang="zh-CN" sz="1400" i="1">
                            <a:latin typeface="Cambria Math" panose="02040503050406030204" pitchFamily="18" charset="0"/>
                          </a:rPr>
                          <m:t>∗</m:t>
                        </m:r>
                      </m:sup>
                    </m:sSubSup>
                    <m:r>
                      <a:rPr lang="en-US" altLang="zh-CN" sz="1400" i="1">
                        <a:latin typeface="Cambria Math" panose="02040503050406030204" pitchFamily="18" charset="0"/>
                      </a:rPr>
                      <m:t> </m:t>
                    </m:r>
                  </m:oMath>
                </a14:m>
                <a:r>
                  <a:rPr lang="zh-CN" altLang="en-US" sz="1400" dirty="0"/>
                  <a:t>。由于</a:t>
                </a:r>
                <a:r>
                  <a:rPr lang="en-US" altLang="zh-CN" sz="1400" dirty="0"/>
                  <a:t>B</a:t>
                </a:r>
                <a:r>
                  <a:rPr lang="zh-CN" altLang="en-US" sz="1400" dirty="0"/>
                  <a:t>的时间偏好大于资本市场利率，因此可以消费比</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oMath>
                </a14:m>
                <a:r>
                  <a:rPr lang="zh-CN" altLang="en-US" sz="1400" dirty="0"/>
                  <a:t>更多。通过借入资金，消费可以达到</a:t>
                </a:r>
                <a:r>
                  <a:rPr lang="en-US" altLang="zh-CN" sz="1400" dirty="0"/>
                  <a:t>C</a:t>
                </a:r>
                <a:r>
                  <a:rPr lang="zh-CN" altLang="en-US" sz="1400" dirty="0"/>
                  <a:t>点，此时时间偏好率</a:t>
                </a:r>
                <a:r>
                  <a:rPr lang="en-US" altLang="zh-CN" sz="1400" dirty="0"/>
                  <a:t>=</a:t>
                </a:r>
                <a:r>
                  <a:rPr lang="zh-CN" altLang="en-US" sz="1400" dirty="0"/>
                  <a:t>市场利率。由此效用从</a:t>
                </a:r>
                <a:r>
                  <a:rPr lang="en-US" altLang="zh-CN" sz="1400" dirty="0"/>
                  <a:t>U</a:t>
                </a:r>
                <a:r>
                  <a:rPr lang="en-US" altLang="zh-CN" sz="1400" baseline="-25000" dirty="0"/>
                  <a:t>1 </a:t>
                </a:r>
                <a:r>
                  <a:rPr lang="zh-CN" altLang="en-US" sz="1400" dirty="0"/>
                  <a:t>（禀赋经济）增长到</a:t>
                </a:r>
                <a:r>
                  <a:rPr lang="en-US" altLang="zh-CN" sz="1400" dirty="0">
                    <a:solidFill>
                      <a:srgbClr val="000000"/>
                    </a:solidFill>
                  </a:rPr>
                  <a:t>U</a:t>
                </a:r>
                <a:r>
                  <a:rPr lang="en-US" altLang="zh-CN" sz="1400" baseline="-25000" dirty="0">
                    <a:solidFill>
                      <a:srgbClr val="000000"/>
                    </a:solidFill>
                  </a:rPr>
                  <a:t>2</a:t>
                </a:r>
                <a:r>
                  <a:rPr lang="zh-CN" altLang="en-US" sz="1400" dirty="0"/>
                  <a:t>（</a:t>
                </a:r>
                <a:r>
                  <a:rPr lang="en-US" altLang="zh-CN" sz="1400" dirty="0"/>
                  <a:t> Robinson Crusoe</a:t>
                </a:r>
                <a:r>
                  <a:rPr lang="zh-CN" altLang="en-US" sz="1400" dirty="0"/>
                  <a:t>经济），再增长到</a:t>
                </a:r>
                <a:r>
                  <a:rPr lang="en-US" altLang="zh-CN" sz="1400" dirty="0">
                    <a:solidFill>
                      <a:srgbClr val="000000"/>
                    </a:solidFill>
                  </a:rPr>
                  <a:t>U</a:t>
                </a:r>
                <a:r>
                  <a:rPr lang="en-US" altLang="zh-CN" sz="1400" baseline="-25000" dirty="0">
                    <a:solidFill>
                      <a:srgbClr val="000000"/>
                    </a:solidFill>
                  </a:rPr>
                  <a:t>3</a:t>
                </a:r>
                <a:r>
                  <a:rPr lang="zh-CN" altLang="en-US" sz="1400" dirty="0"/>
                  <a:t>（交换经济）。来源：</a:t>
                </a:r>
                <a:r>
                  <a:rPr lang="en-US" altLang="zh-CN" sz="1400" dirty="0"/>
                  <a:t> Copeland</a:t>
                </a:r>
                <a:r>
                  <a:rPr lang="zh-CN" altLang="en-US" sz="1400" dirty="0"/>
                  <a:t>等</a:t>
                </a:r>
                <a:r>
                  <a:rPr lang="en-US" altLang="zh-CN" sz="1400" dirty="0"/>
                  <a:t>《</a:t>
                </a:r>
                <a:r>
                  <a:rPr lang="zh-CN" altLang="en-US" sz="1400" dirty="0"/>
                  <a:t>金融理论与公司决策</a:t>
                </a:r>
                <a:r>
                  <a:rPr lang="en-US" altLang="zh-CN" sz="1400" dirty="0"/>
                  <a:t>》P3-10</a:t>
                </a:r>
                <a:r>
                  <a:rPr lang="zh-CN" altLang="en-US" sz="1400" dirty="0"/>
                  <a:t>页</a:t>
                </a:r>
              </a:p>
            </p:txBody>
          </p:sp>
        </mc:Choice>
        <mc:Fallback xmlns="">
          <p:sp>
            <p:nvSpPr>
              <p:cNvPr id="4" name="文本框 3">
                <a:extLst>
                  <a:ext uri="{FF2B5EF4-FFF2-40B4-BE49-F238E27FC236}">
                    <a16:creationId xmlns:a16="http://schemas.microsoft.com/office/drawing/2014/main" id="{E979E83A-1DA2-4A9D-982A-2264F234A1CF}"/>
                  </a:ext>
                </a:extLst>
              </p:cNvPr>
              <p:cNvSpPr txBox="1">
                <a:spLocks noRot="1" noChangeAspect="1" noMove="1" noResize="1" noEditPoints="1" noAdjustHandles="1" noChangeArrowheads="1" noChangeShapeType="1" noTextEdit="1"/>
              </p:cNvSpPr>
              <p:nvPr/>
            </p:nvSpPr>
            <p:spPr>
              <a:xfrm>
                <a:off x="427383" y="4971510"/>
                <a:ext cx="8387660" cy="1661993"/>
              </a:xfrm>
              <a:prstGeom prst="rect">
                <a:avLst/>
              </a:prstGeom>
              <a:blipFill>
                <a:blip r:embed="rId12"/>
                <a:stretch>
                  <a:fillRect l="-218" t="-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472C9D6-590F-4ED7-93D7-9D16866A4BCD}"/>
                  </a:ext>
                </a:extLst>
              </p:cNvPr>
              <p:cNvSpPr txBox="1"/>
              <p:nvPr/>
            </p:nvSpPr>
            <p:spPr>
              <a:xfrm>
                <a:off x="5985984" y="4653673"/>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0</m:t>
                          </m:r>
                        </m:sub>
                      </m:sSub>
                    </m:oMath>
                  </m:oMathPara>
                </a14:m>
                <a:endParaRPr lang="zh-CN" altLang="en-US" sz="1600" dirty="0"/>
              </a:p>
            </p:txBody>
          </p:sp>
        </mc:Choice>
        <mc:Fallback xmlns="">
          <p:sp>
            <p:nvSpPr>
              <p:cNvPr id="45" name="文本框 44">
                <a:extLst>
                  <a:ext uri="{FF2B5EF4-FFF2-40B4-BE49-F238E27FC236}">
                    <a16:creationId xmlns:a16="http://schemas.microsoft.com/office/drawing/2014/main" id="{B472C9D6-590F-4ED7-93D7-9D16866A4BCD}"/>
                  </a:ext>
                </a:extLst>
              </p:cNvPr>
              <p:cNvSpPr txBox="1">
                <a:spLocks noRot="1" noChangeAspect="1" noMove="1" noResize="1" noEditPoints="1" noAdjustHandles="1" noChangeArrowheads="1" noChangeShapeType="1" noTextEdit="1"/>
              </p:cNvSpPr>
              <p:nvPr/>
            </p:nvSpPr>
            <p:spPr>
              <a:xfrm>
                <a:off x="5985984" y="4653673"/>
                <a:ext cx="845840"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1BAA85A-7FD1-4691-AD3C-0D7AF35D0119}"/>
                  </a:ext>
                </a:extLst>
              </p:cNvPr>
              <p:cNvSpPr txBox="1"/>
              <p:nvPr/>
            </p:nvSpPr>
            <p:spPr>
              <a:xfrm>
                <a:off x="2492867" y="2383606"/>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Sub>
                    </m:oMath>
                  </m:oMathPara>
                </a14:m>
                <a:endParaRPr lang="zh-CN" altLang="en-US" sz="1600" dirty="0"/>
              </a:p>
            </p:txBody>
          </p:sp>
        </mc:Choice>
        <mc:Fallback xmlns="">
          <p:sp>
            <p:nvSpPr>
              <p:cNvPr id="46" name="文本框 45">
                <a:extLst>
                  <a:ext uri="{FF2B5EF4-FFF2-40B4-BE49-F238E27FC236}">
                    <a16:creationId xmlns:a16="http://schemas.microsoft.com/office/drawing/2014/main" id="{81BAA85A-7FD1-4691-AD3C-0D7AF35D0119}"/>
                  </a:ext>
                </a:extLst>
              </p:cNvPr>
              <p:cNvSpPr txBox="1">
                <a:spLocks noRot="1" noChangeAspect="1" noMove="1" noResize="1" noEditPoints="1" noAdjustHandles="1" noChangeArrowheads="1" noChangeShapeType="1" noTextEdit="1"/>
              </p:cNvSpPr>
              <p:nvPr/>
            </p:nvSpPr>
            <p:spPr>
              <a:xfrm>
                <a:off x="2492867" y="2383606"/>
                <a:ext cx="84584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FE8B87C-BD30-4761-8434-53643E8418CE}"/>
                  </a:ext>
                </a:extLst>
              </p:cNvPr>
              <p:cNvSpPr txBox="1"/>
              <p:nvPr/>
            </p:nvSpPr>
            <p:spPr>
              <a:xfrm>
                <a:off x="6939758" y="4644665"/>
                <a:ext cx="390671" cy="3518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0</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47" name="文本框 46">
                <a:extLst>
                  <a:ext uri="{FF2B5EF4-FFF2-40B4-BE49-F238E27FC236}">
                    <a16:creationId xmlns:a16="http://schemas.microsoft.com/office/drawing/2014/main" id="{EFE8B87C-BD30-4761-8434-53643E8418CE}"/>
                  </a:ext>
                </a:extLst>
              </p:cNvPr>
              <p:cNvSpPr txBox="1">
                <a:spLocks noRot="1" noChangeAspect="1" noMove="1" noResize="1" noEditPoints="1" noAdjustHandles="1" noChangeArrowheads="1" noChangeShapeType="1" noTextEdit="1"/>
              </p:cNvSpPr>
              <p:nvPr/>
            </p:nvSpPr>
            <p:spPr>
              <a:xfrm>
                <a:off x="6939758" y="4644665"/>
                <a:ext cx="390671" cy="351891"/>
              </a:xfrm>
              <a:prstGeom prst="rect">
                <a:avLst/>
              </a:prstGeom>
              <a:blipFill>
                <a:blip r:embed="rId15"/>
                <a:stretch>
                  <a:fillRect r="-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E733991-22BB-4709-96C0-B4B31D91F370}"/>
                  </a:ext>
                </a:extLst>
              </p:cNvPr>
              <p:cNvSpPr txBox="1"/>
              <p:nvPr/>
            </p:nvSpPr>
            <p:spPr>
              <a:xfrm>
                <a:off x="2766278" y="1967923"/>
                <a:ext cx="390671" cy="3518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48" name="文本框 47">
                <a:extLst>
                  <a:ext uri="{FF2B5EF4-FFF2-40B4-BE49-F238E27FC236}">
                    <a16:creationId xmlns:a16="http://schemas.microsoft.com/office/drawing/2014/main" id="{DE733991-22BB-4709-96C0-B4B31D91F370}"/>
                  </a:ext>
                </a:extLst>
              </p:cNvPr>
              <p:cNvSpPr txBox="1">
                <a:spLocks noRot="1" noChangeAspect="1" noMove="1" noResize="1" noEditPoints="1" noAdjustHandles="1" noChangeArrowheads="1" noChangeShapeType="1" noTextEdit="1"/>
              </p:cNvSpPr>
              <p:nvPr/>
            </p:nvSpPr>
            <p:spPr>
              <a:xfrm>
                <a:off x="2766278" y="1967923"/>
                <a:ext cx="390671" cy="351891"/>
              </a:xfrm>
              <a:prstGeom prst="rect">
                <a:avLst/>
              </a:prstGeom>
              <a:blipFill>
                <a:blip r:embed="rId16"/>
                <a:stretch>
                  <a:fillRect r="-4688"/>
                </a:stretch>
              </a:blipFill>
            </p:spPr>
            <p:txBody>
              <a:bodyPr/>
              <a:lstStyle/>
              <a:p>
                <a:r>
                  <a:rPr lang="zh-CN" altLang="en-US">
                    <a:noFill/>
                  </a:rPr>
                  <a:t> </a:t>
                </a:r>
              </a:p>
            </p:txBody>
          </p:sp>
        </mc:Fallback>
      </mc:AlternateContent>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FEA8A0BB-C626-495D-A984-3576F4B6659D}"/>
              </a:ext>
            </a:extLst>
          </p:cNvPr>
          <p:cNvSpPr>
            <a:spLocks noGrp="1"/>
          </p:cNvSpPr>
          <p:nvPr>
            <p:ph type="title"/>
          </p:nvPr>
        </p:nvSpPr>
        <p:spPr>
          <a:xfrm>
            <a:off x="448633" y="154761"/>
            <a:ext cx="8229600" cy="859549"/>
          </a:xfrm>
        </p:spPr>
        <p:txBody>
          <a:bodyPr/>
          <a:lstStyle/>
          <a:p>
            <a:pPr eaLnBrk="1" hangingPunct="1"/>
            <a:r>
              <a:rPr lang="zh-CN" altLang="en-US" sz="3600" dirty="0">
                <a:latin typeface="Cambria Math" panose="02040503050406030204" pitchFamily="18" charset="0"/>
              </a:rPr>
              <a:t>附录：将投资决策委托给经理</a:t>
            </a:r>
          </a:p>
        </p:txBody>
      </p:sp>
      <p:cxnSp>
        <p:nvCxnSpPr>
          <p:cNvPr id="5" name="直接箭头连接符 4">
            <a:extLst>
              <a:ext uri="{FF2B5EF4-FFF2-40B4-BE49-F238E27FC236}">
                <a16:creationId xmlns:a16="http://schemas.microsoft.com/office/drawing/2014/main" id="{D5F9C9F7-1AC3-4EF0-A8EC-F6B783F262A7}"/>
              </a:ext>
            </a:extLst>
          </p:cNvPr>
          <p:cNvCxnSpPr/>
          <p:nvPr/>
        </p:nvCxnSpPr>
        <p:spPr>
          <a:xfrm flipV="1">
            <a:off x="3182308" y="1083570"/>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D6EB9B-B983-4EE2-B841-C34077F2F493}"/>
              </a:ext>
            </a:extLst>
          </p:cNvPr>
          <p:cNvCxnSpPr/>
          <p:nvPr/>
        </p:nvCxnSpPr>
        <p:spPr>
          <a:xfrm>
            <a:off x="3182308" y="4323657"/>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弧形 22">
            <a:extLst>
              <a:ext uri="{FF2B5EF4-FFF2-40B4-BE49-F238E27FC236}">
                <a16:creationId xmlns:a16="http://schemas.microsoft.com/office/drawing/2014/main" id="{EDB69470-16B5-4B9D-A9E2-E50E32E73638}"/>
              </a:ext>
            </a:extLst>
          </p:cNvPr>
          <p:cNvSpPr/>
          <p:nvPr/>
        </p:nvSpPr>
        <p:spPr>
          <a:xfrm rot="11559737">
            <a:off x="5498852" y="788804"/>
            <a:ext cx="2544763" cy="2992437"/>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3" name="弧形 2">
            <a:extLst>
              <a:ext uri="{FF2B5EF4-FFF2-40B4-BE49-F238E27FC236}">
                <a16:creationId xmlns:a16="http://schemas.microsoft.com/office/drawing/2014/main" id="{4514BB3A-253E-48F1-9FC9-4565E921F960}"/>
              </a:ext>
            </a:extLst>
          </p:cNvPr>
          <p:cNvSpPr/>
          <p:nvPr/>
        </p:nvSpPr>
        <p:spPr>
          <a:xfrm>
            <a:off x="778833" y="2244032"/>
            <a:ext cx="4762500" cy="4292600"/>
          </a:xfrm>
          <a:prstGeom prst="arc">
            <a:avLst>
              <a:gd name="adj1" fmla="val 16200000"/>
              <a:gd name="adj2" fmla="val 214919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弧形 18">
            <a:extLst>
              <a:ext uri="{FF2B5EF4-FFF2-40B4-BE49-F238E27FC236}">
                <a16:creationId xmlns:a16="http://schemas.microsoft.com/office/drawing/2014/main" id="{FAAA3CA0-773A-464F-9164-2107E85860B6}"/>
              </a:ext>
            </a:extLst>
          </p:cNvPr>
          <p:cNvSpPr/>
          <p:nvPr/>
        </p:nvSpPr>
        <p:spPr>
          <a:xfrm rot="10524157">
            <a:off x="3180385" y="-16635"/>
            <a:ext cx="2835275" cy="2339975"/>
          </a:xfrm>
          <a:prstGeom prst="arc">
            <a:avLst/>
          </a:prstGeom>
          <a:ln w="19050">
            <a:solidFill>
              <a:srgbClr val="FF00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cxnSp>
        <p:nvCxnSpPr>
          <p:cNvPr id="20" name="直接连接符 19">
            <a:extLst>
              <a:ext uri="{FF2B5EF4-FFF2-40B4-BE49-F238E27FC236}">
                <a16:creationId xmlns:a16="http://schemas.microsoft.com/office/drawing/2014/main" id="{90A9D416-7F3B-4C59-BED5-F9B6E526CAD3}"/>
              </a:ext>
            </a:extLst>
          </p:cNvPr>
          <p:cNvCxnSpPr/>
          <p:nvPr/>
        </p:nvCxnSpPr>
        <p:spPr>
          <a:xfrm>
            <a:off x="3160083" y="1752913"/>
            <a:ext cx="4064000" cy="256698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6C55406-6CE7-481C-AB9B-1478E1AC7CA7}"/>
              </a:ext>
            </a:extLst>
          </p:cNvPr>
          <p:cNvCxnSpPr/>
          <p:nvPr/>
        </p:nvCxnSpPr>
        <p:spPr>
          <a:xfrm>
            <a:off x="3182308" y="2702820"/>
            <a:ext cx="14843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424D37A-A6F4-4319-AD51-E93D5A08A99E}"/>
              </a:ext>
            </a:extLst>
          </p:cNvPr>
          <p:cNvCxnSpPr/>
          <p:nvPr/>
        </p:nvCxnSpPr>
        <p:spPr>
          <a:xfrm>
            <a:off x="4630808" y="2702820"/>
            <a:ext cx="0" cy="162083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920" name="TextBox 20">
            <a:extLst>
              <a:ext uri="{FF2B5EF4-FFF2-40B4-BE49-F238E27FC236}">
                <a16:creationId xmlns:a16="http://schemas.microsoft.com/office/drawing/2014/main" id="{4B180F17-1FDD-40E5-8477-3B8A4867299E}"/>
              </a:ext>
            </a:extLst>
          </p:cNvPr>
          <p:cNvSpPr txBox="1">
            <a:spLocks noChangeArrowheads="1"/>
          </p:cNvSpPr>
          <p:nvPr/>
        </p:nvSpPr>
        <p:spPr bwMode="auto">
          <a:xfrm>
            <a:off x="5435233" y="2697321"/>
            <a:ext cx="1127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600" dirty="0">
                <a:solidFill>
                  <a:srgbClr val="000000"/>
                </a:solidFill>
                <a:latin typeface="ZapfDingbats"/>
              </a:rPr>
              <a:t>投资者</a:t>
            </a:r>
            <a:r>
              <a:rPr lang="en-US" altLang="zh-CN" sz="1600" dirty="0">
                <a:solidFill>
                  <a:srgbClr val="000000"/>
                </a:solidFill>
                <a:latin typeface="ZapfDingbats"/>
              </a:rPr>
              <a:t>1</a:t>
            </a:r>
            <a:endParaRPr lang="zh-CN" altLang="en-US" sz="1600" dirty="0">
              <a:solidFill>
                <a:srgbClr val="000000"/>
              </a:solidFill>
              <a:latin typeface="ZapfDingbat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57365C3-3F55-4260-A0EC-0DFD1D0B8472}"/>
                  </a:ext>
                </a:extLst>
              </p:cNvPr>
              <p:cNvSpPr txBox="1"/>
              <p:nvPr/>
            </p:nvSpPr>
            <p:spPr>
              <a:xfrm>
                <a:off x="5559148" y="3160446"/>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𝐵</m:t>
                      </m:r>
                    </m:oMath>
                  </m:oMathPara>
                </a14:m>
                <a:endParaRPr lang="zh-CN" altLang="en-US" sz="1800" dirty="0"/>
              </a:p>
            </p:txBody>
          </p:sp>
        </mc:Choice>
        <mc:Fallback xmlns="">
          <p:sp>
            <p:nvSpPr>
              <p:cNvPr id="35" name="文本框 34">
                <a:extLst>
                  <a:ext uri="{FF2B5EF4-FFF2-40B4-BE49-F238E27FC236}">
                    <a16:creationId xmlns:a16="http://schemas.microsoft.com/office/drawing/2014/main" id="{257365C3-3F55-4260-A0EC-0DFD1D0B8472}"/>
                  </a:ext>
                </a:extLst>
              </p:cNvPr>
              <p:cNvSpPr txBox="1">
                <a:spLocks noRot="1" noChangeAspect="1" noMove="1" noResize="1" noEditPoints="1" noAdjustHandles="1" noChangeArrowheads="1" noChangeShapeType="1" noTextEdit="1"/>
              </p:cNvSpPr>
              <p:nvPr/>
            </p:nvSpPr>
            <p:spPr>
              <a:xfrm>
                <a:off x="5559148" y="3160446"/>
                <a:ext cx="845840"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6108F57-3F86-44D5-91CC-D7901F888717}"/>
                  </a:ext>
                </a:extLst>
              </p:cNvPr>
              <p:cNvSpPr txBox="1"/>
              <p:nvPr/>
            </p:nvSpPr>
            <p:spPr>
              <a:xfrm>
                <a:off x="3300013" y="1756103"/>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𝐴</m:t>
                      </m:r>
                    </m:oMath>
                  </m:oMathPara>
                </a14:m>
                <a:endParaRPr lang="zh-CN" altLang="en-US" sz="1800" dirty="0"/>
              </a:p>
            </p:txBody>
          </p:sp>
        </mc:Choice>
        <mc:Fallback xmlns="">
          <p:sp>
            <p:nvSpPr>
              <p:cNvPr id="36" name="文本框 35">
                <a:extLst>
                  <a:ext uri="{FF2B5EF4-FFF2-40B4-BE49-F238E27FC236}">
                    <a16:creationId xmlns:a16="http://schemas.microsoft.com/office/drawing/2014/main" id="{76108F57-3F86-44D5-91CC-D7901F888717}"/>
                  </a:ext>
                </a:extLst>
              </p:cNvPr>
              <p:cNvSpPr txBox="1">
                <a:spLocks noRot="1" noChangeAspect="1" noMove="1" noResize="1" noEditPoints="1" noAdjustHandles="1" noChangeArrowheads="1" noChangeShapeType="1" noTextEdit="1"/>
              </p:cNvSpPr>
              <p:nvPr/>
            </p:nvSpPr>
            <p:spPr>
              <a:xfrm>
                <a:off x="3300013" y="1756103"/>
                <a:ext cx="84584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0749D32-282E-47D8-A74A-FF204F40AD42}"/>
                  </a:ext>
                </a:extLst>
              </p:cNvPr>
              <p:cNvSpPr txBox="1"/>
              <p:nvPr/>
            </p:nvSpPr>
            <p:spPr>
              <a:xfrm>
                <a:off x="4235557" y="2395681"/>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oMath>
                  </m:oMathPara>
                </a14:m>
                <a:endParaRPr lang="zh-CN" altLang="en-US" sz="1800" dirty="0"/>
              </a:p>
            </p:txBody>
          </p:sp>
        </mc:Choice>
        <mc:Fallback xmlns="">
          <p:sp>
            <p:nvSpPr>
              <p:cNvPr id="38" name="文本框 37">
                <a:extLst>
                  <a:ext uri="{FF2B5EF4-FFF2-40B4-BE49-F238E27FC236}">
                    <a16:creationId xmlns:a16="http://schemas.microsoft.com/office/drawing/2014/main" id="{A0749D32-282E-47D8-A74A-FF204F40AD42}"/>
                  </a:ext>
                </a:extLst>
              </p:cNvPr>
              <p:cNvSpPr txBox="1">
                <a:spLocks noRot="1" noChangeAspect="1" noMove="1" noResize="1" noEditPoints="1" noAdjustHandles="1" noChangeArrowheads="1" noChangeShapeType="1" noTextEdit="1"/>
              </p:cNvSpPr>
              <p:nvPr/>
            </p:nvSpPr>
            <p:spPr>
              <a:xfrm>
                <a:off x="4235557" y="2395681"/>
                <a:ext cx="84584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E32F85D-1A50-419A-AEB8-E9B7916C17E5}"/>
                  </a:ext>
                </a:extLst>
              </p:cNvPr>
              <p:cNvSpPr txBox="1"/>
              <p:nvPr/>
            </p:nvSpPr>
            <p:spPr>
              <a:xfrm>
                <a:off x="4140513" y="4302473"/>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0</m:t>
                          </m:r>
                        </m:sub>
                      </m:sSub>
                    </m:oMath>
                  </m:oMathPara>
                </a14:m>
                <a:endParaRPr lang="zh-CN" altLang="en-US" sz="1600" dirty="0"/>
              </a:p>
            </p:txBody>
          </p:sp>
        </mc:Choice>
        <mc:Fallback xmlns="">
          <p:sp>
            <p:nvSpPr>
              <p:cNvPr id="41" name="文本框 40">
                <a:extLst>
                  <a:ext uri="{FF2B5EF4-FFF2-40B4-BE49-F238E27FC236}">
                    <a16:creationId xmlns:a16="http://schemas.microsoft.com/office/drawing/2014/main" id="{7E32F85D-1A50-419A-AEB8-E9B7916C17E5}"/>
                  </a:ext>
                </a:extLst>
              </p:cNvPr>
              <p:cNvSpPr txBox="1">
                <a:spLocks noRot="1" noChangeAspect="1" noMove="1" noResize="1" noEditPoints="1" noAdjustHandles="1" noChangeArrowheads="1" noChangeShapeType="1" noTextEdit="1"/>
              </p:cNvSpPr>
              <p:nvPr/>
            </p:nvSpPr>
            <p:spPr>
              <a:xfrm>
                <a:off x="4140513" y="4302473"/>
                <a:ext cx="845840"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AF267D6-9778-40A0-829E-088935B6369E}"/>
                  </a:ext>
                </a:extLst>
              </p:cNvPr>
              <p:cNvSpPr txBox="1"/>
              <p:nvPr/>
            </p:nvSpPr>
            <p:spPr>
              <a:xfrm>
                <a:off x="2596539" y="2481227"/>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p>
            </p:txBody>
          </p:sp>
        </mc:Choice>
        <mc:Fallback xmlns="">
          <p:sp>
            <p:nvSpPr>
              <p:cNvPr id="43" name="文本框 42">
                <a:extLst>
                  <a:ext uri="{FF2B5EF4-FFF2-40B4-BE49-F238E27FC236}">
                    <a16:creationId xmlns:a16="http://schemas.microsoft.com/office/drawing/2014/main" id="{2AF267D6-9778-40A0-829E-088935B6369E}"/>
                  </a:ext>
                </a:extLst>
              </p:cNvPr>
              <p:cNvSpPr txBox="1">
                <a:spLocks noRot="1" noChangeAspect="1" noMove="1" noResize="1" noEditPoints="1" noAdjustHandles="1" noChangeArrowheads="1" noChangeShapeType="1" noTextEdit="1"/>
              </p:cNvSpPr>
              <p:nvPr/>
            </p:nvSpPr>
            <p:spPr>
              <a:xfrm>
                <a:off x="2596539" y="2481227"/>
                <a:ext cx="845840"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979E83A-1DA2-4A9D-982A-2264F234A1CF}"/>
                  </a:ext>
                </a:extLst>
              </p:cNvPr>
              <p:cNvSpPr txBox="1"/>
              <p:nvPr/>
            </p:nvSpPr>
            <p:spPr>
              <a:xfrm>
                <a:off x="539552" y="4641168"/>
                <a:ext cx="8387660" cy="1833194"/>
              </a:xfrm>
              <a:prstGeom prst="rect">
                <a:avLst/>
              </a:prstGeom>
              <a:noFill/>
            </p:spPr>
            <p:txBody>
              <a:bodyPr wrap="square" rtlCol="0">
                <a:spAutoFit/>
              </a:bodyPr>
              <a:lstStyle/>
              <a:p>
                <a:r>
                  <a:rPr lang="zh-CN" altLang="en-US" sz="1400" dirty="0"/>
                  <a:t>给定生产机会集，不论其无差异曲线形状如何，每个投资者将作出相同的生产决策（</a:t>
                </a:r>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 </m:t>
                    </m:r>
                  </m:oMath>
                </a14:m>
                <a:r>
                  <a:rPr lang="zh-CN" altLang="en-US" sz="1400" dirty="0"/>
                  <a:t>）。投资者</a:t>
                </a:r>
                <a:r>
                  <a:rPr lang="en-US" altLang="zh-CN" sz="1400" dirty="0"/>
                  <a:t>1</a:t>
                </a:r>
                <a:r>
                  <a:rPr lang="zh-CN" altLang="en-US" sz="1400" dirty="0"/>
                  <a:t>和投资者</a:t>
                </a:r>
                <a:r>
                  <a:rPr lang="en-US" altLang="zh-CN" sz="1400" dirty="0"/>
                  <a:t>2</a:t>
                </a:r>
                <a:r>
                  <a:rPr lang="zh-CN" altLang="en-US" sz="1400" dirty="0"/>
                  <a:t>将指导他们的经理选择生产组合（</a:t>
                </a:r>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 </m:t>
                    </m:r>
                  </m:oMath>
                </a14:m>
                <a:r>
                  <a:rPr lang="zh-CN" altLang="en-US" sz="1400" dirty="0"/>
                  <a:t>） 。然后，他们将基于企业的产出，通过资本市场的借</a:t>
                </a:r>
                <a:r>
                  <a:rPr lang="en-US" altLang="zh-CN" sz="1400" dirty="0"/>
                  <a:t>/</a:t>
                </a:r>
                <a:r>
                  <a:rPr lang="zh-CN" altLang="en-US" sz="1400" dirty="0"/>
                  <a:t>贷，调整到自己的主观时间偏好。比如投资者</a:t>
                </a:r>
                <a:r>
                  <a:rPr lang="en-US" altLang="zh-CN" sz="1400" dirty="0"/>
                  <a:t>1</a:t>
                </a:r>
                <a:r>
                  <a:rPr lang="zh-CN" altLang="en-US" sz="1400" dirty="0"/>
                  <a:t>将通过借入资金，消费比他（她）所获得生产份额更多的数量；投资者</a:t>
                </a:r>
                <a:r>
                  <a:rPr lang="en-US" altLang="zh-CN" sz="1400" dirty="0"/>
                  <a:t>2</a:t>
                </a:r>
                <a:r>
                  <a:rPr lang="zh-CN" altLang="en-US" sz="1400" dirty="0"/>
                  <a:t>将通过贷出资金，消费比他（她）所获得生产份额更少的数量。在没有资本市场情况下，投资者</a:t>
                </a:r>
                <a:r>
                  <a:rPr lang="en-US" altLang="zh-CN" sz="1400" dirty="0"/>
                  <a:t>1</a:t>
                </a:r>
                <a:r>
                  <a:rPr lang="zh-CN" altLang="en-US" sz="1400" dirty="0"/>
                  <a:t>将选择</a:t>
                </a:r>
                <a:r>
                  <a:rPr lang="en-US" altLang="zh-CN" sz="1400" dirty="0"/>
                  <a:t>Y</a:t>
                </a:r>
                <a:r>
                  <a:rPr lang="zh-CN" altLang="en-US" sz="1400" dirty="0"/>
                  <a:t>点，投资者</a:t>
                </a:r>
                <a:r>
                  <a:rPr lang="en-US" altLang="zh-CN" sz="1400" dirty="0"/>
                  <a:t>2</a:t>
                </a:r>
                <a:r>
                  <a:rPr lang="zh-CN" altLang="en-US" sz="1400" dirty="0"/>
                  <a:t>将选择</a:t>
                </a:r>
                <a:r>
                  <a:rPr lang="en-US" altLang="zh-CN" sz="1400" dirty="0"/>
                  <a:t>X</a:t>
                </a:r>
                <a:r>
                  <a:rPr lang="zh-CN" altLang="en-US" sz="1400" dirty="0"/>
                  <a:t>点，均差于目前的效用水平。在均衡状态下，所有投资者的边际替代率</a:t>
                </a:r>
                <a:r>
                  <a:rPr lang="en-US" altLang="zh-CN" sz="1400" dirty="0"/>
                  <a:t>=</a:t>
                </a:r>
                <a:r>
                  <a:rPr lang="zh-CN" altLang="en-US" sz="1400" dirty="0"/>
                  <a:t>利率</a:t>
                </a:r>
                <a:r>
                  <a:rPr lang="en-US" altLang="zh-CN" sz="1400" dirty="0"/>
                  <a:t>=</a:t>
                </a:r>
                <a:r>
                  <a:rPr lang="zh-CN" altLang="en-US" sz="1400" dirty="0"/>
                  <a:t>生产性投资的边际转换率。即：对投资者在</a:t>
                </a:r>
                <a:r>
                  <a:rPr lang="en-US" altLang="zh-CN" sz="1400" dirty="0" err="1"/>
                  <a:t>i</a:t>
                </a:r>
                <a:r>
                  <a:rPr lang="zh-CN" altLang="en-US" sz="1400" dirty="0"/>
                  <a:t>和投资者</a:t>
                </a:r>
                <a:r>
                  <a:rPr lang="en-US" altLang="zh-CN" sz="1400" dirty="0"/>
                  <a:t>j</a:t>
                </a:r>
                <a:r>
                  <a:rPr lang="zh-CN" altLang="en-US" sz="1400" dirty="0"/>
                  <a:t>，</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𝑀𝑅𝑆</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𝑀𝑅𝑆</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𝑟</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𝑀𝑅𝑇</m:t>
                    </m:r>
                  </m:oMath>
                </a14:m>
                <a:r>
                  <a:rPr lang="zh-CN" altLang="en-US" sz="1400" dirty="0"/>
                  <a:t>。所有个人使用相同的时间价值（相同的市场决定的客观利率），进行生产</a:t>
                </a:r>
                <a:r>
                  <a:rPr lang="en-US" altLang="zh-CN" sz="1400" dirty="0"/>
                  <a:t>/</a:t>
                </a:r>
                <a:r>
                  <a:rPr lang="zh-CN" altLang="en-US" sz="1400" dirty="0"/>
                  <a:t>投资决策。来源：</a:t>
                </a:r>
                <a:r>
                  <a:rPr lang="en-US" altLang="zh-CN" sz="1400" dirty="0"/>
                  <a:t> Copeland</a:t>
                </a:r>
                <a:r>
                  <a:rPr lang="zh-CN" altLang="en-US" sz="1400" dirty="0"/>
                  <a:t>等</a:t>
                </a:r>
                <a:r>
                  <a:rPr lang="en-US" altLang="zh-CN" sz="1400" dirty="0"/>
                  <a:t>《</a:t>
                </a:r>
                <a:r>
                  <a:rPr lang="zh-CN" altLang="en-US" sz="1400" dirty="0"/>
                  <a:t>金融理论与公司决策</a:t>
                </a:r>
                <a:r>
                  <a:rPr lang="en-US" altLang="zh-CN" sz="1400" dirty="0"/>
                  <a:t>》P3-10</a:t>
                </a:r>
                <a:r>
                  <a:rPr lang="zh-CN" altLang="en-US" sz="1400" dirty="0"/>
                  <a:t>页</a:t>
                </a:r>
              </a:p>
            </p:txBody>
          </p:sp>
        </mc:Choice>
        <mc:Fallback xmlns="">
          <p:sp>
            <p:nvSpPr>
              <p:cNvPr id="4" name="文本框 3">
                <a:extLst>
                  <a:ext uri="{FF2B5EF4-FFF2-40B4-BE49-F238E27FC236}">
                    <a16:creationId xmlns:a16="http://schemas.microsoft.com/office/drawing/2014/main" id="{E979E83A-1DA2-4A9D-982A-2264F234A1CF}"/>
                  </a:ext>
                </a:extLst>
              </p:cNvPr>
              <p:cNvSpPr txBox="1">
                <a:spLocks noRot="1" noChangeAspect="1" noMove="1" noResize="1" noEditPoints="1" noAdjustHandles="1" noChangeArrowheads="1" noChangeShapeType="1" noTextEdit="1"/>
              </p:cNvSpPr>
              <p:nvPr/>
            </p:nvSpPr>
            <p:spPr>
              <a:xfrm>
                <a:off x="539552" y="4641168"/>
                <a:ext cx="8387660" cy="1833194"/>
              </a:xfrm>
              <a:prstGeom prst="rect">
                <a:avLst/>
              </a:prstGeom>
              <a:blipFill>
                <a:blip r:embed="rId7"/>
                <a:stretch>
                  <a:fillRect l="-218" t="-997" b="-2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FE8B87C-BD30-4761-8434-53643E8418CE}"/>
                  </a:ext>
                </a:extLst>
              </p:cNvPr>
              <p:cNvSpPr txBox="1"/>
              <p:nvPr/>
            </p:nvSpPr>
            <p:spPr>
              <a:xfrm>
                <a:off x="6985166" y="4269322"/>
                <a:ext cx="390671" cy="3518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0</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47" name="文本框 46">
                <a:extLst>
                  <a:ext uri="{FF2B5EF4-FFF2-40B4-BE49-F238E27FC236}">
                    <a16:creationId xmlns:a16="http://schemas.microsoft.com/office/drawing/2014/main" id="{EFE8B87C-BD30-4761-8434-53643E8418CE}"/>
                  </a:ext>
                </a:extLst>
              </p:cNvPr>
              <p:cNvSpPr txBox="1">
                <a:spLocks noRot="1" noChangeAspect="1" noMove="1" noResize="1" noEditPoints="1" noAdjustHandles="1" noChangeArrowheads="1" noChangeShapeType="1" noTextEdit="1"/>
              </p:cNvSpPr>
              <p:nvPr/>
            </p:nvSpPr>
            <p:spPr>
              <a:xfrm>
                <a:off x="6985166" y="4269322"/>
                <a:ext cx="390671" cy="351891"/>
              </a:xfrm>
              <a:prstGeom prst="rect">
                <a:avLst/>
              </a:prstGeom>
              <a:blipFill>
                <a:blip r:embed="rId8"/>
                <a:stretch>
                  <a:fillRect r="-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E733991-22BB-4709-96C0-B4B31D91F370}"/>
                  </a:ext>
                </a:extLst>
              </p:cNvPr>
              <p:cNvSpPr txBox="1"/>
              <p:nvPr/>
            </p:nvSpPr>
            <p:spPr>
              <a:xfrm>
                <a:off x="2811686" y="1592580"/>
                <a:ext cx="390671" cy="3518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sup>
                      </m:sSubSup>
                    </m:oMath>
                  </m:oMathPara>
                </a14:m>
                <a:endParaRPr lang="zh-CN" altLang="en-US" sz="1600" dirty="0"/>
              </a:p>
            </p:txBody>
          </p:sp>
        </mc:Choice>
        <mc:Fallback xmlns="">
          <p:sp>
            <p:nvSpPr>
              <p:cNvPr id="48" name="文本框 47">
                <a:extLst>
                  <a:ext uri="{FF2B5EF4-FFF2-40B4-BE49-F238E27FC236}">
                    <a16:creationId xmlns:a16="http://schemas.microsoft.com/office/drawing/2014/main" id="{DE733991-22BB-4709-96C0-B4B31D91F370}"/>
                  </a:ext>
                </a:extLst>
              </p:cNvPr>
              <p:cNvSpPr txBox="1">
                <a:spLocks noRot="1" noChangeAspect="1" noMove="1" noResize="1" noEditPoints="1" noAdjustHandles="1" noChangeArrowheads="1" noChangeShapeType="1" noTextEdit="1"/>
              </p:cNvSpPr>
              <p:nvPr/>
            </p:nvSpPr>
            <p:spPr>
              <a:xfrm>
                <a:off x="2811686" y="1592580"/>
                <a:ext cx="390671" cy="351891"/>
              </a:xfrm>
              <a:prstGeom prst="rect">
                <a:avLst/>
              </a:prstGeom>
              <a:blipFill>
                <a:blip r:embed="rId9"/>
                <a:stretch>
                  <a:fillRect r="-6250"/>
                </a:stretch>
              </a:blipFill>
            </p:spPr>
            <p:txBody>
              <a:bodyPr/>
              <a:lstStyle/>
              <a:p>
                <a:r>
                  <a:rPr lang="zh-CN" altLang="en-US">
                    <a:noFill/>
                  </a:rPr>
                  <a:t> </a:t>
                </a:r>
              </a:p>
            </p:txBody>
          </p:sp>
        </mc:Fallback>
      </mc:AlternateContent>
      <p:sp>
        <p:nvSpPr>
          <p:cNvPr id="49" name="弧形 48">
            <a:extLst>
              <a:ext uri="{FF2B5EF4-FFF2-40B4-BE49-F238E27FC236}">
                <a16:creationId xmlns:a16="http://schemas.microsoft.com/office/drawing/2014/main" id="{88E9D9BF-420F-49F5-B4BC-EDE3908CA126}"/>
              </a:ext>
            </a:extLst>
          </p:cNvPr>
          <p:cNvSpPr/>
          <p:nvPr/>
        </p:nvSpPr>
        <p:spPr>
          <a:xfrm rot="11167054">
            <a:off x="5156374" y="1152856"/>
            <a:ext cx="2544763" cy="2992437"/>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50" name="弧形 49">
            <a:extLst>
              <a:ext uri="{FF2B5EF4-FFF2-40B4-BE49-F238E27FC236}">
                <a16:creationId xmlns:a16="http://schemas.microsoft.com/office/drawing/2014/main" id="{EED5C59F-DEC3-40C7-BF1E-41A090E4EBA3}"/>
              </a:ext>
            </a:extLst>
          </p:cNvPr>
          <p:cNvSpPr/>
          <p:nvPr/>
        </p:nvSpPr>
        <p:spPr>
          <a:xfrm rot="10800000">
            <a:off x="3024914" y="95718"/>
            <a:ext cx="2835275" cy="2339975"/>
          </a:xfrm>
          <a:prstGeom prst="arc">
            <a:avLst/>
          </a:prstGeom>
          <a:ln w="19050">
            <a:solidFill>
              <a:srgbClr val="FF00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949A8044-E775-463E-9174-5B224CCC5ACF}"/>
                  </a:ext>
                </a:extLst>
              </p:cNvPr>
              <p:cNvSpPr txBox="1"/>
              <p:nvPr/>
            </p:nvSpPr>
            <p:spPr>
              <a:xfrm>
                <a:off x="3384808" y="2274190"/>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𝑋</m:t>
                      </m:r>
                    </m:oMath>
                  </m:oMathPara>
                </a14:m>
                <a:endParaRPr lang="zh-CN" altLang="en-US" sz="1800" dirty="0"/>
              </a:p>
            </p:txBody>
          </p:sp>
        </mc:Choice>
        <mc:Fallback xmlns="">
          <p:sp>
            <p:nvSpPr>
              <p:cNvPr id="51" name="文本框 50">
                <a:extLst>
                  <a:ext uri="{FF2B5EF4-FFF2-40B4-BE49-F238E27FC236}">
                    <a16:creationId xmlns:a16="http://schemas.microsoft.com/office/drawing/2014/main" id="{949A8044-E775-463E-9174-5B224CCC5ACF}"/>
                  </a:ext>
                </a:extLst>
              </p:cNvPr>
              <p:cNvSpPr txBox="1">
                <a:spLocks noRot="1" noChangeAspect="1" noMove="1" noResize="1" noEditPoints="1" noAdjustHandles="1" noChangeArrowheads="1" noChangeShapeType="1" noTextEdit="1"/>
              </p:cNvSpPr>
              <p:nvPr/>
            </p:nvSpPr>
            <p:spPr>
              <a:xfrm>
                <a:off x="3384808" y="2274190"/>
                <a:ext cx="84584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D69B24B-65E9-49D9-8CAA-1CDEA6AC972C}"/>
                  </a:ext>
                </a:extLst>
              </p:cNvPr>
              <p:cNvSpPr txBox="1"/>
              <p:nvPr/>
            </p:nvSpPr>
            <p:spPr>
              <a:xfrm>
                <a:off x="4673624" y="3328572"/>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𝑌</m:t>
                      </m:r>
                    </m:oMath>
                  </m:oMathPara>
                </a14:m>
                <a:endParaRPr lang="zh-CN" altLang="en-US" sz="1800" dirty="0"/>
              </a:p>
            </p:txBody>
          </p:sp>
        </mc:Choice>
        <mc:Fallback xmlns="">
          <p:sp>
            <p:nvSpPr>
              <p:cNvPr id="52" name="文本框 51">
                <a:extLst>
                  <a:ext uri="{FF2B5EF4-FFF2-40B4-BE49-F238E27FC236}">
                    <a16:creationId xmlns:a16="http://schemas.microsoft.com/office/drawing/2014/main" id="{2D69B24B-65E9-49D9-8CAA-1CDEA6AC972C}"/>
                  </a:ext>
                </a:extLst>
              </p:cNvPr>
              <p:cNvSpPr txBox="1">
                <a:spLocks noRot="1" noChangeAspect="1" noMove="1" noResize="1" noEditPoints="1" noAdjustHandles="1" noChangeArrowheads="1" noChangeShapeType="1" noTextEdit="1"/>
              </p:cNvSpPr>
              <p:nvPr/>
            </p:nvSpPr>
            <p:spPr>
              <a:xfrm>
                <a:off x="4673624" y="3328572"/>
                <a:ext cx="845840" cy="369332"/>
              </a:xfrm>
              <a:prstGeom prst="rect">
                <a:avLst/>
              </a:prstGeom>
              <a:blipFill>
                <a:blip r:embed="rId11"/>
                <a:stretch>
                  <a:fillRect/>
                </a:stretch>
              </a:blipFill>
            </p:spPr>
            <p:txBody>
              <a:bodyPr/>
              <a:lstStyle/>
              <a:p>
                <a:r>
                  <a:rPr lang="zh-CN" altLang="en-US">
                    <a:noFill/>
                  </a:rPr>
                  <a:t> </a:t>
                </a:r>
              </a:p>
            </p:txBody>
          </p:sp>
        </mc:Fallback>
      </mc:AlternateContent>
      <p:sp>
        <p:nvSpPr>
          <p:cNvPr id="53" name="TextBox 20">
            <a:extLst>
              <a:ext uri="{FF2B5EF4-FFF2-40B4-BE49-F238E27FC236}">
                <a16:creationId xmlns:a16="http://schemas.microsoft.com/office/drawing/2014/main" id="{0F4DB014-51FD-41B7-8C83-41D6DA6A519E}"/>
              </a:ext>
            </a:extLst>
          </p:cNvPr>
          <p:cNvSpPr txBox="1">
            <a:spLocks noChangeArrowheads="1"/>
          </p:cNvSpPr>
          <p:nvPr/>
        </p:nvSpPr>
        <p:spPr bwMode="auto">
          <a:xfrm>
            <a:off x="3893249" y="1886129"/>
            <a:ext cx="1127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600" dirty="0">
                <a:solidFill>
                  <a:srgbClr val="000000"/>
                </a:solidFill>
                <a:latin typeface="ZapfDingbats"/>
              </a:rPr>
              <a:t>投资者</a:t>
            </a:r>
            <a:r>
              <a:rPr lang="en-US" altLang="zh-CN" sz="1600" dirty="0">
                <a:solidFill>
                  <a:srgbClr val="000000"/>
                </a:solidFill>
                <a:latin typeface="ZapfDingbats"/>
              </a:rPr>
              <a:t>2</a:t>
            </a:r>
            <a:endParaRPr lang="zh-CN" altLang="en-US" sz="1600" dirty="0">
              <a:solidFill>
                <a:srgbClr val="000000"/>
              </a:solidFill>
              <a:latin typeface="ZapfDingbats"/>
            </a:endParaRPr>
          </a:p>
        </p:txBody>
      </p:sp>
    </p:spTree>
    <p:extLst>
      <p:ext uri="{BB962C8B-B14F-4D97-AF65-F5344CB8AC3E}">
        <p14:creationId xmlns:p14="http://schemas.microsoft.com/office/powerpoint/2010/main" val="3044532220"/>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6FC04-F22D-8515-5E28-792094405E61}"/>
              </a:ext>
            </a:extLst>
          </p:cNvPr>
          <p:cNvSpPr>
            <a:spLocks noGrp="1"/>
          </p:cNvSpPr>
          <p:nvPr>
            <p:ph type="title"/>
          </p:nvPr>
        </p:nvSpPr>
        <p:spPr>
          <a:xfrm>
            <a:off x="457200" y="476672"/>
            <a:ext cx="8229600" cy="940966"/>
          </a:xfrm>
        </p:spPr>
        <p:txBody>
          <a:bodyPr/>
          <a:lstStyle/>
          <a:p>
            <a:r>
              <a:rPr lang="zh-CN" altLang="en-US" dirty="0">
                <a:latin typeface="宋体" panose="02010600030101010101" pitchFamily="2" charset="-122"/>
                <a:ea typeface="宋体" panose="02010600030101010101" pitchFamily="2" charset="-122"/>
              </a:rPr>
              <a:t>导入案例</a:t>
            </a:r>
            <a:r>
              <a:rPr lang="en-US" altLang="zh-CN" dirty="0">
                <a:latin typeface="宋体" panose="02010600030101010101" pitchFamily="2" charset="-122"/>
                <a:ea typeface="宋体" panose="02010600030101010101" pitchFamily="2" charset="-122"/>
              </a:rPr>
              <a:t>1</a:t>
            </a:r>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1E38A6AC-8FF4-0EED-E8D5-0043AA5B55E9}"/>
              </a:ext>
            </a:extLst>
          </p:cNvPr>
          <p:cNvSpPr>
            <a:spLocks noGrp="1"/>
          </p:cNvSpPr>
          <p:nvPr>
            <p:ph idx="1"/>
          </p:nvPr>
        </p:nvSpPr>
        <p:spPr>
          <a:xfrm>
            <a:off x="457200" y="1484784"/>
            <a:ext cx="8229600" cy="4414608"/>
          </a:xfrm>
        </p:spPr>
        <p:txBody>
          <a:bodyPr/>
          <a:lstStyle/>
          <a:p>
            <a:r>
              <a:rPr lang="zh-CN" altLang="en-US" sz="2800" dirty="0">
                <a:latin typeface="宋体" panose="02010600030101010101" pitchFamily="2" charset="-122"/>
                <a:ea typeface="宋体" panose="02010600030101010101" pitchFamily="2" charset="-122"/>
              </a:rPr>
              <a:t>新学期开学了，张同学父母在其银行卡上存入了</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万元钱。他觉得银行活期利率低，在交了</a:t>
            </a:r>
            <a:r>
              <a:rPr lang="en-US" altLang="zh-CN" sz="2800" dirty="0">
                <a:latin typeface="宋体" panose="02010600030101010101" pitchFamily="2" charset="-122"/>
                <a:ea typeface="宋体" panose="02010600030101010101" pitchFamily="2" charset="-122"/>
              </a:rPr>
              <a:t>5000</a:t>
            </a:r>
            <a:r>
              <a:rPr lang="zh-CN" altLang="en-US" sz="2800" dirty="0">
                <a:latin typeface="宋体" panose="02010600030101010101" pitchFamily="2" charset="-122"/>
                <a:ea typeface="宋体" panose="02010600030101010101" pitchFamily="2" charset="-122"/>
              </a:rPr>
              <a:t>元学费、留了</a:t>
            </a:r>
            <a:r>
              <a:rPr lang="en-US" altLang="zh-CN" sz="2800" dirty="0">
                <a:latin typeface="宋体" panose="02010600030101010101" pitchFamily="2" charset="-122"/>
                <a:ea typeface="宋体" panose="02010600030101010101" pitchFamily="2" charset="-122"/>
              </a:rPr>
              <a:t>5000</a:t>
            </a:r>
            <a:r>
              <a:rPr lang="zh-CN" altLang="en-US" sz="2800" dirty="0">
                <a:latin typeface="宋体" panose="02010600030101010101" pitchFamily="2" charset="-122"/>
                <a:ea typeface="宋体" panose="02010600030101010101" pitchFamily="2" charset="-122"/>
              </a:rPr>
              <a:t>元生活费后，将剩余</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万元转成了随时可变现的银行理财产品，年化利率为</a:t>
            </a:r>
            <a:r>
              <a:rPr lang="en-US" altLang="zh-CN" sz="2800" dirty="0">
                <a:latin typeface="宋体" panose="02010600030101010101" pitchFamily="2" charset="-122"/>
                <a:ea typeface="宋体" panose="02010600030101010101" pitchFamily="2" charset="-122"/>
              </a:rPr>
              <a:t>2.97%</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生活老师提醒注重安全，可以买</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份意外险，以防止运动等带来的意外伤害。</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李同学想买一个手机，目前手头钱不够。张同学借给李同学</a:t>
            </a:r>
            <a:r>
              <a:rPr lang="en-US" altLang="zh-CN" sz="2800" dirty="0">
                <a:latin typeface="宋体" panose="02010600030101010101" pitchFamily="2" charset="-122"/>
                <a:ea typeface="宋体" panose="02010600030101010101" pitchFamily="2" charset="-122"/>
              </a:rPr>
              <a:t>5000</a:t>
            </a:r>
            <a:r>
              <a:rPr lang="zh-CN" altLang="en-US" sz="2800" dirty="0">
                <a:latin typeface="宋体" panose="02010600030101010101" pitchFamily="2" charset="-122"/>
                <a:ea typeface="宋体" panose="02010600030101010101" pitchFamily="2" charset="-122"/>
              </a:rPr>
              <a:t>元，约定还款时间为</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个月之后。</a:t>
            </a:r>
          </a:p>
        </p:txBody>
      </p:sp>
    </p:spTree>
    <p:extLst>
      <p:ext uri="{BB962C8B-B14F-4D97-AF65-F5344CB8AC3E}">
        <p14:creationId xmlns:p14="http://schemas.microsoft.com/office/powerpoint/2010/main" val="4240746710"/>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FEA8A0BB-C626-495D-A984-3576F4B6659D}"/>
              </a:ext>
            </a:extLst>
          </p:cNvPr>
          <p:cNvSpPr>
            <a:spLocks noGrp="1"/>
          </p:cNvSpPr>
          <p:nvPr>
            <p:ph type="title"/>
          </p:nvPr>
        </p:nvSpPr>
        <p:spPr>
          <a:xfrm>
            <a:off x="448633" y="154761"/>
            <a:ext cx="8229600" cy="859549"/>
          </a:xfrm>
        </p:spPr>
        <p:txBody>
          <a:bodyPr/>
          <a:lstStyle/>
          <a:p>
            <a:pPr eaLnBrk="1" hangingPunct="1"/>
            <a:r>
              <a:rPr lang="zh-CN" altLang="en-US" sz="3600" dirty="0">
                <a:latin typeface="Cambria Math" panose="02040503050406030204" pitchFamily="18" charset="0"/>
              </a:rPr>
              <a:t>附录：交易成本和分离定理的失效</a:t>
            </a:r>
          </a:p>
        </p:txBody>
      </p:sp>
      <p:cxnSp>
        <p:nvCxnSpPr>
          <p:cNvPr id="5" name="直接箭头连接符 4">
            <a:extLst>
              <a:ext uri="{FF2B5EF4-FFF2-40B4-BE49-F238E27FC236}">
                <a16:creationId xmlns:a16="http://schemas.microsoft.com/office/drawing/2014/main" id="{D5F9C9F7-1AC3-4EF0-A8EC-F6B783F262A7}"/>
              </a:ext>
            </a:extLst>
          </p:cNvPr>
          <p:cNvCxnSpPr/>
          <p:nvPr/>
        </p:nvCxnSpPr>
        <p:spPr>
          <a:xfrm flipV="1">
            <a:off x="3182308" y="1083570"/>
            <a:ext cx="0" cy="32400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D6EB9B-B983-4EE2-B841-C34077F2F493}"/>
              </a:ext>
            </a:extLst>
          </p:cNvPr>
          <p:cNvCxnSpPr/>
          <p:nvPr/>
        </p:nvCxnSpPr>
        <p:spPr>
          <a:xfrm>
            <a:off x="3182308" y="4323657"/>
            <a:ext cx="446405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弧形 2">
            <a:extLst>
              <a:ext uri="{FF2B5EF4-FFF2-40B4-BE49-F238E27FC236}">
                <a16:creationId xmlns:a16="http://schemas.microsoft.com/office/drawing/2014/main" id="{4514BB3A-253E-48F1-9FC9-4565E921F960}"/>
              </a:ext>
            </a:extLst>
          </p:cNvPr>
          <p:cNvSpPr/>
          <p:nvPr/>
        </p:nvSpPr>
        <p:spPr>
          <a:xfrm>
            <a:off x="778833" y="2244032"/>
            <a:ext cx="4762500" cy="4292600"/>
          </a:xfrm>
          <a:prstGeom prst="arc">
            <a:avLst>
              <a:gd name="adj1" fmla="val 16200000"/>
              <a:gd name="adj2" fmla="val 214919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弧形 18">
            <a:extLst>
              <a:ext uri="{FF2B5EF4-FFF2-40B4-BE49-F238E27FC236}">
                <a16:creationId xmlns:a16="http://schemas.microsoft.com/office/drawing/2014/main" id="{FAAA3CA0-773A-464F-9164-2107E85860B6}"/>
              </a:ext>
            </a:extLst>
          </p:cNvPr>
          <p:cNvSpPr/>
          <p:nvPr/>
        </p:nvSpPr>
        <p:spPr>
          <a:xfrm rot="10524157">
            <a:off x="3166667" y="974214"/>
            <a:ext cx="1485869" cy="1286140"/>
          </a:xfrm>
          <a:prstGeom prst="arc">
            <a:avLst/>
          </a:prstGeom>
          <a:ln w="19050">
            <a:solidFill>
              <a:srgbClr val="FF00FF"/>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cxnSp>
        <p:nvCxnSpPr>
          <p:cNvPr id="20" name="直接连接符 19">
            <a:extLst>
              <a:ext uri="{FF2B5EF4-FFF2-40B4-BE49-F238E27FC236}">
                <a16:creationId xmlns:a16="http://schemas.microsoft.com/office/drawing/2014/main" id="{90A9D416-7F3B-4C59-BED5-F9B6E526CAD3}"/>
              </a:ext>
            </a:extLst>
          </p:cNvPr>
          <p:cNvCxnSpPr>
            <a:cxnSpLocks/>
          </p:cNvCxnSpPr>
          <p:nvPr/>
        </p:nvCxnSpPr>
        <p:spPr>
          <a:xfrm>
            <a:off x="3182519" y="2078274"/>
            <a:ext cx="3471100" cy="114974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6C55406-6CE7-481C-AB9B-1478E1AC7CA7}"/>
              </a:ext>
            </a:extLst>
          </p:cNvPr>
          <p:cNvCxnSpPr>
            <a:cxnSpLocks/>
          </p:cNvCxnSpPr>
          <p:nvPr/>
        </p:nvCxnSpPr>
        <p:spPr>
          <a:xfrm flipV="1">
            <a:off x="3164801" y="3035875"/>
            <a:ext cx="1840802" cy="223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424D37A-A6F4-4319-AD51-E93D5A08A99E}"/>
              </a:ext>
            </a:extLst>
          </p:cNvPr>
          <p:cNvCxnSpPr>
            <a:cxnSpLocks/>
          </p:cNvCxnSpPr>
          <p:nvPr/>
        </p:nvCxnSpPr>
        <p:spPr>
          <a:xfrm>
            <a:off x="5024242" y="3064750"/>
            <a:ext cx="9948" cy="12534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920" name="TextBox 20">
            <a:extLst>
              <a:ext uri="{FF2B5EF4-FFF2-40B4-BE49-F238E27FC236}">
                <a16:creationId xmlns:a16="http://schemas.microsoft.com/office/drawing/2014/main" id="{4B180F17-1FDD-40E5-8477-3B8A4867299E}"/>
              </a:ext>
            </a:extLst>
          </p:cNvPr>
          <p:cNvSpPr txBox="1">
            <a:spLocks noChangeArrowheads="1"/>
          </p:cNvSpPr>
          <p:nvPr/>
        </p:nvSpPr>
        <p:spPr bwMode="auto">
          <a:xfrm>
            <a:off x="6090102" y="3851226"/>
            <a:ext cx="1127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600" dirty="0">
                <a:solidFill>
                  <a:srgbClr val="000000"/>
                </a:solidFill>
                <a:latin typeface="ZapfDingbats"/>
              </a:rPr>
              <a:t>投资者</a:t>
            </a:r>
            <a:r>
              <a:rPr lang="en-US" altLang="zh-CN" sz="1600" dirty="0">
                <a:solidFill>
                  <a:srgbClr val="000000"/>
                </a:solidFill>
                <a:latin typeface="ZapfDingbats"/>
              </a:rPr>
              <a:t>2</a:t>
            </a:r>
            <a:endParaRPr lang="zh-CN" altLang="en-US" sz="1600" dirty="0">
              <a:solidFill>
                <a:srgbClr val="000000"/>
              </a:solidFill>
              <a:latin typeface="ZapfDingbat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57365C3-3F55-4260-A0EC-0DFD1D0B8472}"/>
                  </a:ext>
                </a:extLst>
              </p:cNvPr>
              <p:cNvSpPr txBox="1"/>
              <p:nvPr/>
            </p:nvSpPr>
            <p:spPr>
              <a:xfrm>
                <a:off x="3486681" y="2361319"/>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𝐵</m:t>
                      </m:r>
                    </m:oMath>
                  </m:oMathPara>
                </a14:m>
                <a:endParaRPr lang="zh-CN" altLang="en-US" sz="1800" dirty="0"/>
              </a:p>
            </p:txBody>
          </p:sp>
        </mc:Choice>
        <mc:Fallback xmlns="">
          <p:sp>
            <p:nvSpPr>
              <p:cNvPr id="35" name="文本框 34">
                <a:extLst>
                  <a:ext uri="{FF2B5EF4-FFF2-40B4-BE49-F238E27FC236}">
                    <a16:creationId xmlns:a16="http://schemas.microsoft.com/office/drawing/2014/main" id="{257365C3-3F55-4260-A0EC-0DFD1D0B8472}"/>
                  </a:ext>
                </a:extLst>
              </p:cNvPr>
              <p:cNvSpPr txBox="1">
                <a:spLocks noRot="1" noChangeAspect="1" noMove="1" noResize="1" noEditPoints="1" noAdjustHandles="1" noChangeArrowheads="1" noChangeShapeType="1" noTextEdit="1"/>
              </p:cNvSpPr>
              <p:nvPr/>
            </p:nvSpPr>
            <p:spPr>
              <a:xfrm>
                <a:off x="3486681" y="2361319"/>
                <a:ext cx="845840"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6108F57-3F86-44D5-91CC-D7901F888717}"/>
                  </a:ext>
                </a:extLst>
              </p:cNvPr>
              <p:cNvSpPr txBox="1"/>
              <p:nvPr/>
            </p:nvSpPr>
            <p:spPr>
              <a:xfrm>
                <a:off x="4508061" y="2975637"/>
                <a:ext cx="845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𝐴</m:t>
                      </m:r>
                    </m:oMath>
                  </m:oMathPara>
                </a14:m>
                <a:endParaRPr lang="zh-CN" altLang="en-US" sz="1800" dirty="0"/>
              </a:p>
            </p:txBody>
          </p:sp>
        </mc:Choice>
        <mc:Fallback xmlns="">
          <p:sp>
            <p:nvSpPr>
              <p:cNvPr id="36" name="文本框 35">
                <a:extLst>
                  <a:ext uri="{FF2B5EF4-FFF2-40B4-BE49-F238E27FC236}">
                    <a16:creationId xmlns:a16="http://schemas.microsoft.com/office/drawing/2014/main" id="{76108F57-3F86-44D5-91CC-D7901F888717}"/>
                  </a:ext>
                </a:extLst>
              </p:cNvPr>
              <p:cNvSpPr txBox="1">
                <a:spLocks noRot="1" noChangeAspect="1" noMove="1" noResize="1" noEditPoints="1" noAdjustHandles="1" noChangeArrowheads="1" noChangeShapeType="1" noTextEdit="1"/>
              </p:cNvSpPr>
              <p:nvPr/>
            </p:nvSpPr>
            <p:spPr>
              <a:xfrm>
                <a:off x="4508061" y="2975637"/>
                <a:ext cx="84584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E32F85D-1A50-419A-AEB8-E9B7916C17E5}"/>
                  </a:ext>
                </a:extLst>
              </p:cNvPr>
              <p:cNvSpPr txBox="1"/>
              <p:nvPr/>
            </p:nvSpPr>
            <p:spPr>
              <a:xfrm>
                <a:off x="7151960" y="3851226"/>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0</m:t>
                          </m:r>
                        </m:sub>
                      </m:sSub>
                    </m:oMath>
                  </m:oMathPara>
                </a14:m>
                <a:endParaRPr lang="zh-CN" altLang="en-US" sz="1600" dirty="0"/>
              </a:p>
            </p:txBody>
          </p:sp>
        </mc:Choice>
        <mc:Fallback xmlns="">
          <p:sp>
            <p:nvSpPr>
              <p:cNvPr id="41" name="文本框 40">
                <a:extLst>
                  <a:ext uri="{FF2B5EF4-FFF2-40B4-BE49-F238E27FC236}">
                    <a16:creationId xmlns:a16="http://schemas.microsoft.com/office/drawing/2014/main" id="{7E32F85D-1A50-419A-AEB8-E9B7916C17E5}"/>
                  </a:ext>
                </a:extLst>
              </p:cNvPr>
              <p:cNvSpPr txBox="1">
                <a:spLocks noRot="1" noChangeAspect="1" noMove="1" noResize="1" noEditPoints="1" noAdjustHandles="1" noChangeArrowheads="1" noChangeShapeType="1" noTextEdit="1"/>
              </p:cNvSpPr>
              <p:nvPr/>
            </p:nvSpPr>
            <p:spPr>
              <a:xfrm>
                <a:off x="7151960" y="3851226"/>
                <a:ext cx="845840"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AF267D6-9778-40A0-829E-088935B6369E}"/>
                  </a:ext>
                </a:extLst>
              </p:cNvPr>
              <p:cNvSpPr txBox="1"/>
              <p:nvPr/>
            </p:nvSpPr>
            <p:spPr>
              <a:xfrm>
                <a:off x="2984829" y="1028824"/>
                <a:ext cx="84584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1</m:t>
                          </m:r>
                        </m:sub>
                      </m:sSub>
                    </m:oMath>
                  </m:oMathPara>
                </a14:m>
                <a:endParaRPr lang="zh-CN" altLang="en-US" sz="1600" dirty="0"/>
              </a:p>
            </p:txBody>
          </p:sp>
        </mc:Choice>
        <mc:Fallback xmlns="">
          <p:sp>
            <p:nvSpPr>
              <p:cNvPr id="43" name="文本框 42">
                <a:extLst>
                  <a:ext uri="{FF2B5EF4-FFF2-40B4-BE49-F238E27FC236}">
                    <a16:creationId xmlns:a16="http://schemas.microsoft.com/office/drawing/2014/main" id="{2AF267D6-9778-40A0-829E-088935B6369E}"/>
                  </a:ext>
                </a:extLst>
              </p:cNvPr>
              <p:cNvSpPr txBox="1">
                <a:spLocks noRot="1" noChangeAspect="1" noMove="1" noResize="1" noEditPoints="1" noAdjustHandles="1" noChangeArrowheads="1" noChangeShapeType="1" noTextEdit="1"/>
              </p:cNvSpPr>
              <p:nvPr/>
            </p:nvSpPr>
            <p:spPr>
              <a:xfrm>
                <a:off x="2984829" y="1028824"/>
                <a:ext cx="845840" cy="338554"/>
              </a:xfrm>
              <a:prstGeom prst="rect">
                <a:avLst/>
              </a:prstGeom>
              <a:blipFill>
                <a:blip r:embed="rId5"/>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979E83A-1DA2-4A9D-982A-2264F234A1CF}"/>
              </a:ext>
            </a:extLst>
          </p:cNvPr>
          <p:cNvSpPr txBox="1"/>
          <p:nvPr/>
        </p:nvSpPr>
        <p:spPr>
          <a:xfrm>
            <a:off x="507860" y="4853560"/>
            <a:ext cx="8387660" cy="523220"/>
          </a:xfrm>
          <a:prstGeom prst="rect">
            <a:avLst/>
          </a:prstGeom>
          <a:noFill/>
        </p:spPr>
        <p:txBody>
          <a:bodyPr wrap="square" rtlCol="0">
            <a:spAutoFit/>
          </a:bodyPr>
          <a:lstStyle/>
          <a:p>
            <a:r>
              <a:rPr lang="zh-CN" altLang="en-US" sz="1400" dirty="0"/>
              <a:t>如果存在交易成本，借贷利率不一样，此时分离定理失效。投资者</a:t>
            </a:r>
            <a:r>
              <a:rPr lang="en-US" altLang="zh-CN" sz="1400" dirty="0"/>
              <a:t>1</a:t>
            </a:r>
            <a:r>
              <a:rPr lang="zh-CN" altLang="en-US" sz="1400" dirty="0"/>
              <a:t>将选择</a:t>
            </a:r>
            <a:r>
              <a:rPr lang="en-US" altLang="zh-CN" sz="1400" dirty="0"/>
              <a:t>B</a:t>
            </a:r>
            <a:r>
              <a:rPr lang="zh-CN" altLang="en-US" sz="1400" dirty="0"/>
              <a:t>点进行生产决策，投资者</a:t>
            </a:r>
            <a:r>
              <a:rPr lang="en-US" altLang="zh-CN" sz="1400" dirty="0"/>
              <a:t>2</a:t>
            </a:r>
            <a:r>
              <a:rPr lang="zh-CN" altLang="en-US" sz="1400" dirty="0"/>
              <a:t>将选择</a:t>
            </a:r>
            <a:r>
              <a:rPr lang="en-US" altLang="zh-CN" sz="1400" dirty="0"/>
              <a:t>A</a:t>
            </a:r>
            <a:r>
              <a:rPr lang="zh-CN" altLang="en-US" sz="1400" dirty="0"/>
              <a:t>进行生产决策。来源：</a:t>
            </a:r>
            <a:r>
              <a:rPr lang="en-US" altLang="zh-CN" sz="1400" dirty="0"/>
              <a:t> Copeland</a:t>
            </a:r>
            <a:r>
              <a:rPr lang="zh-CN" altLang="en-US" sz="1400" dirty="0"/>
              <a:t>等</a:t>
            </a:r>
            <a:r>
              <a:rPr lang="en-US" altLang="zh-CN" sz="1400" dirty="0"/>
              <a:t>《</a:t>
            </a:r>
            <a:r>
              <a:rPr lang="zh-CN" altLang="en-US" sz="1400" dirty="0"/>
              <a:t>金融理论与公司决策</a:t>
            </a:r>
            <a:r>
              <a:rPr lang="en-US" altLang="zh-CN" sz="1400" dirty="0"/>
              <a:t>》P3-10</a:t>
            </a:r>
            <a:r>
              <a:rPr lang="zh-CN" altLang="en-US" sz="1400" dirty="0"/>
              <a:t>页</a:t>
            </a: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E733991-22BB-4709-96C0-B4B31D91F370}"/>
                  </a:ext>
                </a:extLst>
              </p:cNvPr>
              <p:cNvSpPr txBox="1"/>
              <p:nvPr/>
            </p:nvSpPr>
            <p:spPr>
              <a:xfrm>
                <a:off x="2823731" y="2239509"/>
                <a:ext cx="390671" cy="309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48" name="文本框 47">
                <a:extLst>
                  <a:ext uri="{FF2B5EF4-FFF2-40B4-BE49-F238E27FC236}">
                    <a16:creationId xmlns:a16="http://schemas.microsoft.com/office/drawing/2014/main" id="{DE733991-22BB-4709-96C0-B4B31D91F370}"/>
                  </a:ext>
                </a:extLst>
              </p:cNvPr>
              <p:cNvSpPr txBox="1">
                <a:spLocks noRot="1" noChangeAspect="1" noMove="1" noResize="1" noEditPoints="1" noAdjustHandles="1" noChangeArrowheads="1" noChangeShapeType="1" noTextEdit="1"/>
              </p:cNvSpPr>
              <p:nvPr/>
            </p:nvSpPr>
            <p:spPr>
              <a:xfrm>
                <a:off x="2823731" y="2239509"/>
                <a:ext cx="390671" cy="309765"/>
              </a:xfrm>
              <a:prstGeom prst="rect">
                <a:avLst/>
              </a:prstGeom>
              <a:blipFill>
                <a:blip r:embed="rId6"/>
                <a:stretch>
                  <a:fillRect/>
                </a:stretch>
              </a:blipFill>
            </p:spPr>
            <p:txBody>
              <a:bodyPr/>
              <a:lstStyle/>
              <a:p>
                <a:r>
                  <a:rPr lang="zh-CN" altLang="en-US">
                    <a:noFill/>
                  </a:rPr>
                  <a:t> </a:t>
                </a:r>
              </a:p>
            </p:txBody>
          </p:sp>
        </mc:Fallback>
      </mc:AlternateContent>
      <p:sp>
        <p:nvSpPr>
          <p:cNvPr id="49" name="弧形 48">
            <a:extLst>
              <a:ext uri="{FF2B5EF4-FFF2-40B4-BE49-F238E27FC236}">
                <a16:creationId xmlns:a16="http://schemas.microsoft.com/office/drawing/2014/main" id="{88E9D9BF-420F-49F5-B4BC-EDE3908CA126}"/>
              </a:ext>
            </a:extLst>
          </p:cNvPr>
          <p:cNvSpPr/>
          <p:nvPr/>
        </p:nvSpPr>
        <p:spPr>
          <a:xfrm rot="10474094">
            <a:off x="5285520" y="1610155"/>
            <a:ext cx="1901198" cy="2328153"/>
          </a:xfrm>
          <a:prstGeom prst="arc">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53" name="TextBox 20">
            <a:extLst>
              <a:ext uri="{FF2B5EF4-FFF2-40B4-BE49-F238E27FC236}">
                <a16:creationId xmlns:a16="http://schemas.microsoft.com/office/drawing/2014/main" id="{0F4DB014-51FD-41B7-8C83-41D6DA6A519E}"/>
              </a:ext>
            </a:extLst>
          </p:cNvPr>
          <p:cNvSpPr txBox="1">
            <a:spLocks noChangeArrowheads="1"/>
          </p:cNvSpPr>
          <p:nvPr/>
        </p:nvSpPr>
        <p:spPr bwMode="auto">
          <a:xfrm>
            <a:off x="3267152" y="1520492"/>
            <a:ext cx="1127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600" dirty="0">
                <a:solidFill>
                  <a:srgbClr val="000000"/>
                </a:solidFill>
                <a:latin typeface="ZapfDingbats"/>
              </a:rPr>
              <a:t>投资者</a:t>
            </a:r>
            <a:r>
              <a:rPr lang="en-US" altLang="zh-CN" sz="1600" dirty="0">
                <a:solidFill>
                  <a:srgbClr val="000000"/>
                </a:solidFill>
                <a:latin typeface="ZapfDingbats"/>
              </a:rPr>
              <a:t>1</a:t>
            </a:r>
            <a:endParaRPr lang="zh-CN" altLang="en-US" sz="1600" dirty="0">
              <a:solidFill>
                <a:srgbClr val="000000"/>
              </a:solidFill>
              <a:latin typeface="ZapfDingbats"/>
            </a:endParaRPr>
          </a:p>
        </p:txBody>
      </p:sp>
      <p:cxnSp>
        <p:nvCxnSpPr>
          <p:cNvPr id="28" name="直接连接符 27">
            <a:extLst>
              <a:ext uri="{FF2B5EF4-FFF2-40B4-BE49-F238E27FC236}">
                <a16:creationId xmlns:a16="http://schemas.microsoft.com/office/drawing/2014/main" id="{6F730A9F-2EDD-4843-B063-83246634B072}"/>
              </a:ext>
            </a:extLst>
          </p:cNvPr>
          <p:cNvCxnSpPr>
            <a:cxnSpLocks/>
          </p:cNvCxnSpPr>
          <p:nvPr/>
        </p:nvCxnSpPr>
        <p:spPr>
          <a:xfrm>
            <a:off x="4065406" y="2018131"/>
            <a:ext cx="2127718" cy="225119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C229204-3DDD-4551-AB48-F8298B19E7B9}"/>
              </a:ext>
            </a:extLst>
          </p:cNvPr>
          <p:cNvCxnSpPr>
            <a:cxnSpLocks/>
          </p:cNvCxnSpPr>
          <p:nvPr/>
        </p:nvCxnSpPr>
        <p:spPr>
          <a:xfrm flipV="1">
            <a:off x="3193388" y="2388334"/>
            <a:ext cx="943970" cy="132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FED085B-9B48-44A4-A79B-5631823CBF97}"/>
              </a:ext>
            </a:extLst>
          </p:cNvPr>
          <p:cNvCxnSpPr>
            <a:cxnSpLocks/>
          </p:cNvCxnSpPr>
          <p:nvPr/>
        </p:nvCxnSpPr>
        <p:spPr>
          <a:xfrm>
            <a:off x="4031238" y="2378492"/>
            <a:ext cx="30326" cy="193966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7EE699B2-06B8-4EDF-AEA3-9BFEF2F1875A}"/>
                  </a:ext>
                </a:extLst>
              </p:cNvPr>
              <p:cNvSpPr txBox="1"/>
              <p:nvPr/>
            </p:nvSpPr>
            <p:spPr>
              <a:xfrm>
                <a:off x="2846058" y="2901281"/>
                <a:ext cx="390671" cy="310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44" name="文本框 43">
                <a:extLst>
                  <a:ext uri="{FF2B5EF4-FFF2-40B4-BE49-F238E27FC236}">
                    <a16:creationId xmlns:a16="http://schemas.microsoft.com/office/drawing/2014/main" id="{7EE699B2-06B8-4EDF-AEA3-9BFEF2F1875A}"/>
                  </a:ext>
                </a:extLst>
              </p:cNvPr>
              <p:cNvSpPr txBox="1">
                <a:spLocks noRot="1" noChangeAspect="1" noMove="1" noResize="1" noEditPoints="1" noAdjustHandles="1" noChangeArrowheads="1" noChangeShapeType="1" noTextEdit="1"/>
              </p:cNvSpPr>
              <p:nvPr/>
            </p:nvSpPr>
            <p:spPr>
              <a:xfrm>
                <a:off x="2846058" y="2901281"/>
                <a:ext cx="390671" cy="31021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AECB68A4-24D7-4DD4-A3A3-855B5749765D}"/>
                  </a:ext>
                </a:extLst>
              </p:cNvPr>
              <p:cNvSpPr txBox="1"/>
              <p:nvPr/>
            </p:nvSpPr>
            <p:spPr>
              <a:xfrm>
                <a:off x="4810267" y="4362796"/>
                <a:ext cx="390671" cy="311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0</m:t>
                          </m:r>
                        </m:sub>
                        <m:sup>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45" name="文本框 44">
                <a:extLst>
                  <a:ext uri="{FF2B5EF4-FFF2-40B4-BE49-F238E27FC236}">
                    <a16:creationId xmlns:a16="http://schemas.microsoft.com/office/drawing/2014/main" id="{AECB68A4-24D7-4DD4-A3A3-855B5749765D}"/>
                  </a:ext>
                </a:extLst>
              </p:cNvPr>
              <p:cNvSpPr txBox="1">
                <a:spLocks noRot="1" noChangeAspect="1" noMove="1" noResize="1" noEditPoints="1" noAdjustHandles="1" noChangeArrowheads="1" noChangeShapeType="1" noTextEdit="1"/>
              </p:cNvSpPr>
              <p:nvPr/>
            </p:nvSpPr>
            <p:spPr>
              <a:xfrm>
                <a:off x="4810267" y="4362796"/>
                <a:ext cx="390671" cy="31194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F6D2002-54EA-4C36-9508-F957F5E2AE1F}"/>
                  </a:ext>
                </a:extLst>
              </p:cNvPr>
              <p:cNvSpPr txBox="1"/>
              <p:nvPr/>
            </p:nvSpPr>
            <p:spPr>
              <a:xfrm>
                <a:off x="3870827" y="4390169"/>
                <a:ext cx="390671" cy="311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0</m:t>
                          </m:r>
                        </m:sub>
                        <m:sup>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46" name="文本框 45">
                <a:extLst>
                  <a:ext uri="{FF2B5EF4-FFF2-40B4-BE49-F238E27FC236}">
                    <a16:creationId xmlns:a16="http://schemas.microsoft.com/office/drawing/2014/main" id="{0F6D2002-54EA-4C36-9508-F957F5E2AE1F}"/>
                  </a:ext>
                </a:extLst>
              </p:cNvPr>
              <p:cNvSpPr txBox="1">
                <a:spLocks noRot="1" noChangeAspect="1" noMove="1" noResize="1" noEditPoints="1" noAdjustHandles="1" noChangeArrowheads="1" noChangeShapeType="1" noTextEdit="1"/>
              </p:cNvSpPr>
              <p:nvPr/>
            </p:nvSpPr>
            <p:spPr>
              <a:xfrm>
                <a:off x="3870827" y="4390169"/>
                <a:ext cx="390671" cy="311496"/>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8704724"/>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75A03529-5EAA-41BB-AF2C-6E2EFD09EE02}"/>
              </a:ext>
            </a:extLst>
          </p:cNvPr>
          <p:cNvSpPr>
            <a:spLocks noGrp="1"/>
          </p:cNvSpPr>
          <p:nvPr>
            <p:ph type="title"/>
          </p:nvPr>
        </p:nvSpPr>
        <p:spPr bwMode="auto">
          <a:xfrm>
            <a:off x="457200" y="428625"/>
            <a:ext cx="8229600" cy="989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ea typeface="宋体" panose="02010600030101010101" pitchFamily="2" charset="-122"/>
              </a:rPr>
              <a:t>附录：世界各国储蓄率水平</a:t>
            </a:r>
          </a:p>
        </p:txBody>
      </p:sp>
      <p:sp>
        <p:nvSpPr>
          <p:cNvPr id="81923" name="内容占位符 2">
            <a:extLst>
              <a:ext uri="{FF2B5EF4-FFF2-40B4-BE49-F238E27FC236}">
                <a16:creationId xmlns:a16="http://schemas.microsoft.com/office/drawing/2014/main" id="{8047B6E6-9F07-4AB6-B6E9-A3C5BC40B82D}"/>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1924" name="Picture 2" descr="c:\users\admin\appdata\roaming\360se6\User Data\temp\7cdd651cd553eb8f07e497dc1843113e_b.jpg">
            <a:extLst>
              <a:ext uri="{FF2B5EF4-FFF2-40B4-BE49-F238E27FC236}">
                <a16:creationId xmlns:a16="http://schemas.microsoft.com/office/drawing/2014/main" id="{FFB90AD7-68A3-4DC9-B11C-51579374D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428750"/>
            <a:ext cx="8027987"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1C35A7BB-ACD7-4B49-8FB0-5C91DD494B6B}"/>
              </a:ext>
            </a:extLst>
          </p:cNvPr>
          <p:cNvSpPr>
            <a:spLocks noGrp="1" noChangeArrowheads="1"/>
          </p:cNvSpPr>
          <p:nvPr>
            <p:ph type="title"/>
          </p:nvPr>
        </p:nvSpPr>
        <p:spPr bwMode="auto">
          <a:xfrm>
            <a:off x="457200" y="404813"/>
            <a:ext cx="8229600" cy="1012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总储蓄占</a:t>
            </a:r>
            <a:r>
              <a:rPr lang="en-US" altLang="zh-CN">
                <a:ea typeface="宋体" panose="02010600030101010101" pitchFamily="2" charset="-122"/>
              </a:rPr>
              <a:t>GDP</a:t>
            </a:r>
            <a:r>
              <a:rPr lang="zh-CN" altLang="en-US">
                <a:ea typeface="宋体" panose="02010600030101010101" pitchFamily="2" charset="-122"/>
              </a:rPr>
              <a:t>比重</a:t>
            </a:r>
            <a:r>
              <a:rPr lang="en-US" altLang="zh-CN">
                <a:ea typeface="宋体" panose="02010600030101010101" pitchFamily="2" charset="-122"/>
              </a:rPr>
              <a:t>2019</a:t>
            </a:r>
            <a:r>
              <a:rPr lang="zh-CN" altLang="en-US">
                <a:ea typeface="宋体" panose="02010600030101010101" pitchFamily="2" charset="-122"/>
              </a:rPr>
              <a:t>年前十</a:t>
            </a:r>
          </a:p>
        </p:txBody>
      </p:sp>
      <p:sp>
        <p:nvSpPr>
          <p:cNvPr id="82947" name="内容占位符 2">
            <a:extLst>
              <a:ext uri="{FF2B5EF4-FFF2-40B4-BE49-F238E27FC236}">
                <a16:creationId xmlns:a16="http://schemas.microsoft.com/office/drawing/2014/main" id="{D3FFAAB5-1D02-4C74-88A3-699FB6CC0F9F}"/>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2948" name="图片 4">
            <a:extLst>
              <a:ext uri="{FF2B5EF4-FFF2-40B4-BE49-F238E27FC236}">
                <a16:creationId xmlns:a16="http://schemas.microsoft.com/office/drawing/2014/main" id="{4D482305-8B01-49CB-BB38-EB4DFD0CE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57338"/>
            <a:ext cx="83026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E72E510D-4F34-4098-BCF6-6DD3863AF9D3}"/>
              </a:ext>
            </a:extLst>
          </p:cNvPr>
          <p:cNvSpPr>
            <a:spLocks noGrp="1" noChangeArrowheads="1"/>
          </p:cNvSpPr>
          <p:nvPr>
            <p:ph type="title"/>
          </p:nvPr>
        </p:nvSpPr>
        <p:spPr bwMode="auto">
          <a:xfrm>
            <a:off x="395288" y="4857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总储蓄占</a:t>
            </a:r>
            <a:r>
              <a:rPr lang="en-US" altLang="zh-CN">
                <a:ea typeface="宋体" panose="02010600030101010101" pitchFamily="2" charset="-122"/>
              </a:rPr>
              <a:t>GDP</a:t>
            </a:r>
            <a:r>
              <a:rPr lang="zh-CN" altLang="en-US">
                <a:ea typeface="宋体" panose="02010600030101010101" pitchFamily="2" charset="-122"/>
              </a:rPr>
              <a:t>比重</a:t>
            </a:r>
            <a:r>
              <a:rPr lang="en-US" altLang="zh-CN">
                <a:ea typeface="宋体" panose="02010600030101010101" pitchFamily="2" charset="-122"/>
              </a:rPr>
              <a:t>2019</a:t>
            </a:r>
            <a:r>
              <a:rPr lang="zh-CN" altLang="en-US">
                <a:ea typeface="宋体" panose="02010600030101010101" pitchFamily="2" charset="-122"/>
              </a:rPr>
              <a:t>年后十</a:t>
            </a:r>
          </a:p>
        </p:txBody>
      </p:sp>
      <p:sp>
        <p:nvSpPr>
          <p:cNvPr id="83971" name="内容占位符 2">
            <a:extLst>
              <a:ext uri="{FF2B5EF4-FFF2-40B4-BE49-F238E27FC236}">
                <a16:creationId xmlns:a16="http://schemas.microsoft.com/office/drawing/2014/main" id="{02FF482E-FD3C-4DA0-879B-332752F268F7}"/>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3972" name="图片 4">
            <a:extLst>
              <a:ext uri="{FF2B5EF4-FFF2-40B4-BE49-F238E27FC236}">
                <a16:creationId xmlns:a16="http://schemas.microsoft.com/office/drawing/2014/main" id="{E4E59D8A-0315-4CF8-9BBA-63A50F889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628775"/>
            <a:ext cx="802798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575CC8BE-59B0-4671-930E-055E0D542B04}"/>
              </a:ext>
            </a:extLst>
          </p:cNvPr>
          <p:cNvSpPr>
            <a:spLocks noGrp="1" noChangeArrowheads="1"/>
          </p:cNvSpPr>
          <p:nvPr>
            <p:ph type="title"/>
          </p:nvPr>
        </p:nvSpPr>
        <p:spPr bwMode="auto">
          <a:xfrm>
            <a:off x="457200" y="657225"/>
            <a:ext cx="8229600" cy="1085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部分国家总储蓄占</a:t>
            </a:r>
            <a:r>
              <a:rPr lang="en-US" altLang="zh-CN">
                <a:ea typeface="宋体" panose="02010600030101010101" pitchFamily="2" charset="-122"/>
              </a:rPr>
              <a:t>GDP</a:t>
            </a:r>
            <a:r>
              <a:rPr lang="zh-CN" altLang="en-US">
                <a:ea typeface="宋体" panose="02010600030101010101" pitchFamily="2" charset="-122"/>
              </a:rPr>
              <a:t>比重趋势</a:t>
            </a:r>
            <a:br>
              <a:rPr lang="en-US" altLang="zh-CN">
                <a:ea typeface="宋体" panose="02010600030101010101" pitchFamily="2" charset="-122"/>
              </a:rPr>
            </a:br>
            <a:endParaRPr lang="zh-CN" altLang="en-US">
              <a:ea typeface="宋体" panose="02010600030101010101" pitchFamily="2" charset="-122"/>
            </a:endParaRPr>
          </a:p>
        </p:txBody>
      </p:sp>
      <p:sp>
        <p:nvSpPr>
          <p:cNvPr id="84995" name="内容占位符 2">
            <a:extLst>
              <a:ext uri="{FF2B5EF4-FFF2-40B4-BE49-F238E27FC236}">
                <a16:creationId xmlns:a16="http://schemas.microsoft.com/office/drawing/2014/main" id="{7583AC00-E918-4D87-A5AC-2DB734E29DC1}"/>
              </a:ext>
            </a:extLst>
          </p:cNvPr>
          <p:cNvSpPr>
            <a:spLocks noGrp="1" noChangeArrowheads="1"/>
          </p:cNvSpPr>
          <p:nvPr>
            <p:ph idx="1"/>
          </p:nvPr>
        </p:nvSpPr>
        <p:spPr/>
        <p:txBody>
          <a:bodyPr/>
          <a:lstStyle/>
          <a:p>
            <a:endParaRPr lang="zh-CN" altLang="en-US">
              <a:ea typeface="宋体" panose="02010600030101010101" pitchFamily="2" charset="-122"/>
            </a:endParaRPr>
          </a:p>
        </p:txBody>
      </p:sp>
      <p:pic>
        <p:nvPicPr>
          <p:cNvPr id="84996" name="图片 4">
            <a:extLst>
              <a:ext uri="{FF2B5EF4-FFF2-40B4-BE49-F238E27FC236}">
                <a16:creationId xmlns:a16="http://schemas.microsoft.com/office/drawing/2014/main" id="{D31E8204-8E7A-4A95-866A-8B206E6B6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73238"/>
            <a:ext cx="84582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文本框 9">
            <a:extLst>
              <a:ext uri="{FF2B5EF4-FFF2-40B4-BE49-F238E27FC236}">
                <a16:creationId xmlns:a16="http://schemas.microsoft.com/office/drawing/2014/main" id="{FC0AEB98-9AAC-4367-8AA7-ACB68B5CCE91}"/>
              </a:ext>
            </a:extLst>
          </p:cNvPr>
          <p:cNvSpPr txBox="1">
            <a:spLocks noChangeArrowheads="1"/>
          </p:cNvSpPr>
          <p:nvPr/>
        </p:nvSpPr>
        <p:spPr bwMode="auto">
          <a:xfrm>
            <a:off x="900113" y="6156325"/>
            <a:ext cx="4586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101FF"/>
              </a:buClr>
              <a:buSzPct val="85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1800">
                <a:latin typeface="ZapfDingbats"/>
              </a:rPr>
              <a:t>来源：快易理财网</a:t>
            </a: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CDB31D0F-74A9-4469-8FF2-54B38CC801F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附录：</a:t>
            </a:r>
            <a:r>
              <a:rPr lang="en-US" altLang="zh-CN">
                <a:ea typeface="宋体" panose="02010600030101010101" pitchFamily="2" charset="-122"/>
              </a:rPr>
              <a:t>Z</a:t>
            </a:r>
            <a:r>
              <a:rPr lang="zh-CN" altLang="en-US">
                <a:ea typeface="宋体" panose="02010600030101010101" pitchFamily="2" charset="-122"/>
              </a:rPr>
              <a:t>世代的消费观</a:t>
            </a:r>
          </a:p>
        </p:txBody>
      </p:sp>
      <p:sp>
        <p:nvSpPr>
          <p:cNvPr id="86019" name="内容占位符 2">
            <a:extLst>
              <a:ext uri="{FF2B5EF4-FFF2-40B4-BE49-F238E27FC236}">
                <a16:creationId xmlns:a16="http://schemas.microsoft.com/office/drawing/2014/main" id="{D89CE52F-13E9-44EA-9CBB-CF7B5E302B84}"/>
              </a:ext>
            </a:extLst>
          </p:cNvPr>
          <p:cNvSpPr>
            <a:spLocks noGrp="1" noChangeArrowheads="1"/>
          </p:cNvSpPr>
          <p:nvPr>
            <p:ph idx="1"/>
          </p:nvPr>
        </p:nvSpPr>
        <p:spPr>
          <a:xfrm>
            <a:off x="539750" y="1268413"/>
            <a:ext cx="7772400" cy="4824412"/>
          </a:xfrm>
        </p:spPr>
        <p:txBody>
          <a:bodyPr/>
          <a:lstStyle/>
          <a:p>
            <a:pPr algn="just"/>
            <a:r>
              <a:rPr lang="zh-CN" altLang="en-US" sz="2000">
                <a:latin typeface="华文宋体" panose="02010600040101010101" pitchFamily="2" charset="-122"/>
                <a:ea typeface="华文宋体" panose="02010600040101010101" pitchFamily="2" charset="-122"/>
              </a:rPr>
              <a:t>世代理论起源于美国。世代（</a:t>
            </a:r>
            <a:r>
              <a:rPr lang="en-US" altLang="zh-CN" sz="2000">
                <a:latin typeface="华文宋体" panose="02010600040101010101" pitchFamily="2" charset="-122"/>
                <a:ea typeface="华文宋体" panose="02010600040101010101" pitchFamily="2" charset="-122"/>
              </a:rPr>
              <a:t>generation</a:t>
            </a:r>
            <a:r>
              <a:rPr lang="zh-CN" altLang="en-US" sz="2000">
                <a:latin typeface="华文宋体" panose="02010600040101010101" pitchFamily="2" charset="-122"/>
                <a:ea typeface="华文宋体" panose="02010600040101010101" pitchFamily="2" charset="-122"/>
              </a:rPr>
              <a:t>）是指一群拥有共同生活经历的年龄相近者。美国的四个世代划分为：婴儿潮世代、</a:t>
            </a:r>
            <a:r>
              <a:rPr lang="en-US" altLang="zh-CN" sz="2000">
                <a:latin typeface="华文宋体" panose="02010600040101010101" pitchFamily="2" charset="-122"/>
                <a:ea typeface="华文宋体" panose="02010600040101010101" pitchFamily="2" charset="-122"/>
              </a:rPr>
              <a:t>X</a:t>
            </a:r>
            <a:r>
              <a:rPr lang="zh-CN" altLang="en-US" sz="2000">
                <a:latin typeface="华文宋体" panose="02010600040101010101" pitchFamily="2" charset="-122"/>
                <a:ea typeface="华文宋体" panose="02010600040101010101" pitchFamily="2" charset="-122"/>
              </a:rPr>
              <a:t>世代、</a:t>
            </a:r>
            <a:r>
              <a:rPr lang="en-US" altLang="zh-CN" sz="2000">
                <a:latin typeface="华文宋体" panose="02010600040101010101" pitchFamily="2" charset="-122"/>
                <a:ea typeface="华文宋体" panose="02010600040101010101" pitchFamily="2" charset="-122"/>
              </a:rPr>
              <a:t>Y</a:t>
            </a:r>
            <a:r>
              <a:rPr lang="zh-CN" altLang="en-US" sz="2000">
                <a:latin typeface="华文宋体" panose="02010600040101010101" pitchFamily="2" charset="-122"/>
                <a:ea typeface="华文宋体" panose="02010600040101010101" pitchFamily="2" charset="-122"/>
              </a:rPr>
              <a:t>世代、</a:t>
            </a:r>
            <a:r>
              <a:rPr lang="en-US" altLang="zh-CN" sz="2000">
                <a:latin typeface="华文宋体" panose="02010600040101010101" pitchFamily="2" charset="-122"/>
                <a:ea typeface="华文宋体" panose="02010600040101010101" pitchFamily="2" charset="-122"/>
              </a:rPr>
              <a:t>Z</a:t>
            </a:r>
            <a:r>
              <a:rPr lang="zh-CN" altLang="en-US" sz="2000">
                <a:latin typeface="华文宋体" panose="02010600040101010101" pitchFamily="2" charset="-122"/>
                <a:ea typeface="华文宋体" panose="02010600040101010101" pitchFamily="2" charset="-122"/>
              </a:rPr>
              <a:t>世代。</a:t>
            </a:r>
            <a:r>
              <a:rPr lang="en-US" altLang="zh-CN" sz="2000">
                <a:latin typeface="华文宋体" panose="02010600040101010101" pitchFamily="2" charset="-122"/>
                <a:ea typeface="华文宋体" panose="02010600040101010101" pitchFamily="2" charset="-122"/>
              </a:rPr>
              <a:t>Z</a:t>
            </a:r>
            <a:r>
              <a:rPr lang="zh-CN" altLang="en-US" sz="2000">
                <a:latin typeface="华文宋体" panose="02010600040101010101" pitchFamily="2" charset="-122"/>
                <a:ea typeface="华文宋体" panose="02010600040101010101" pitchFamily="2" charset="-122"/>
              </a:rPr>
              <a:t>世代主要指</a:t>
            </a:r>
            <a:r>
              <a:rPr lang="en-US" altLang="zh-CN" sz="2000">
                <a:latin typeface="华文宋体" panose="02010600040101010101" pitchFamily="2" charset="-122"/>
                <a:ea typeface="华文宋体" panose="02010600040101010101" pitchFamily="2" charset="-122"/>
              </a:rPr>
              <a:t>1995-2009</a:t>
            </a:r>
            <a:r>
              <a:rPr lang="zh-CN" altLang="en-US" sz="2000">
                <a:latin typeface="华文宋体" panose="02010600040101010101" pitchFamily="2" charset="-122"/>
                <a:ea typeface="华文宋体" panose="02010600040101010101" pitchFamily="2" charset="-122"/>
              </a:rPr>
              <a:t>年出生的人，即</a:t>
            </a:r>
            <a:r>
              <a:rPr lang="en-US" altLang="zh-CN" sz="2000">
                <a:latin typeface="华文宋体" panose="02010600040101010101" pitchFamily="2" charset="-122"/>
                <a:ea typeface="华文宋体" panose="02010600040101010101" pitchFamily="2" charset="-122"/>
              </a:rPr>
              <a:t>95</a:t>
            </a:r>
            <a:r>
              <a:rPr lang="zh-CN" altLang="en-US" sz="2000">
                <a:latin typeface="华文宋体" panose="02010600040101010101" pitchFamily="2" charset="-122"/>
                <a:ea typeface="华文宋体" panose="02010600040101010101" pitchFamily="2" charset="-122"/>
              </a:rPr>
              <a:t>后和</a:t>
            </a:r>
            <a:r>
              <a:rPr lang="en-US" altLang="zh-CN" sz="2000">
                <a:latin typeface="华文宋体" panose="02010600040101010101" pitchFamily="2" charset="-122"/>
                <a:ea typeface="华文宋体" panose="02010600040101010101" pitchFamily="2" charset="-122"/>
              </a:rPr>
              <a:t>00</a:t>
            </a:r>
            <a:r>
              <a:rPr lang="zh-CN" altLang="en-US" sz="2000">
                <a:latin typeface="华文宋体" panose="02010600040101010101" pitchFamily="2" charset="-122"/>
                <a:ea typeface="华文宋体" panose="02010600040101010101" pitchFamily="2" charset="-122"/>
              </a:rPr>
              <a:t>后。</a:t>
            </a:r>
            <a:r>
              <a:rPr lang="en-US" altLang="zh-CN" sz="2000">
                <a:latin typeface="华文宋体" panose="02010600040101010101" pitchFamily="2" charset="-122"/>
                <a:ea typeface="华文宋体" panose="02010600040101010101" pitchFamily="2" charset="-122"/>
              </a:rPr>
              <a:t>Z</a:t>
            </a:r>
            <a:r>
              <a:rPr lang="zh-CN" altLang="en-US" sz="2000">
                <a:latin typeface="华文宋体" panose="02010600040101010101" pitchFamily="2" charset="-122"/>
                <a:ea typeface="华文宋体" panose="02010600040101010101" pitchFamily="2" charset="-122"/>
              </a:rPr>
              <a:t>世代在全球约有</a:t>
            </a:r>
            <a:r>
              <a:rPr lang="en-US" altLang="zh-CN" sz="2000">
                <a:latin typeface="华文宋体" panose="02010600040101010101" pitchFamily="2" charset="-122"/>
                <a:ea typeface="华文宋体" panose="02010600040101010101" pitchFamily="2" charset="-122"/>
              </a:rPr>
              <a:t>18.5</a:t>
            </a:r>
            <a:r>
              <a:rPr lang="zh-CN" altLang="en-US" sz="2000">
                <a:latin typeface="华文宋体" panose="02010600040101010101" pitchFamily="2" charset="-122"/>
                <a:ea typeface="华文宋体" panose="02010600040101010101" pitchFamily="2" charset="-122"/>
              </a:rPr>
              <a:t>亿人，人口占比为</a:t>
            </a:r>
            <a:r>
              <a:rPr lang="en-US" altLang="zh-CN" sz="2000">
                <a:latin typeface="华文宋体" panose="02010600040101010101" pitchFamily="2" charset="-122"/>
                <a:ea typeface="华文宋体" panose="02010600040101010101" pitchFamily="2" charset="-122"/>
              </a:rPr>
              <a:t>24%</a:t>
            </a:r>
            <a:r>
              <a:rPr lang="zh-CN" altLang="en-US" sz="2000">
                <a:latin typeface="华文宋体" panose="02010600040101010101" pitchFamily="2" charset="-122"/>
                <a:ea typeface="华文宋体" panose="02010600040101010101" pitchFamily="2" charset="-122"/>
              </a:rPr>
              <a:t>。该世代对物质生活追求减弱，更为注重个人兴趣、情感诉求和自我实现。</a:t>
            </a:r>
            <a:endParaRPr lang="en-US" altLang="zh-CN" sz="2000">
              <a:latin typeface="华文宋体" panose="02010600040101010101" pitchFamily="2" charset="-122"/>
              <a:ea typeface="华文宋体" panose="02010600040101010101" pitchFamily="2" charset="-122"/>
            </a:endParaRPr>
          </a:p>
          <a:p>
            <a:pPr algn="just"/>
            <a:r>
              <a:rPr lang="zh-CN" altLang="en-US" sz="2000">
                <a:latin typeface="华文宋体" panose="02010600040101010101" pitchFamily="2" charset="-122"/>
                <a:ea typeface="华文宋体" panose="02010600040101010101" pitchFamily="2" charset="-122"/>
              </a:rPr>
              <a:t>其消费特征</a:t>
            </a:r>
            <a:r>
              <a:rPr lang="zh-CN" altLang="en-US" sz="2000">
                <a:latin typeface="华文宋体" panose="02010600040101010101" pitchFamily="2" charset="-122"/>
                <a:ea typeface="华文宋体" panose="02010600040101010101" pitchFamily="2" charset="-122"/>
                <a:sym typeface="Wingdings" panose="05000000000000000000" pitchFamily="2" charset="2"/>
              </a:rPr>
              <a:t>：（</a:t>
            </a:r>
            <a:r>
              <a:rPr lang="en-US" altLang="zh-CN" sz="2000">
                <a:latin typeface="华文宋体" panose="02010600040101010101" pitchFamily="2" charset="-122"/>
                <a:ea typeface="华文宋体" panose="02010600040101010101" pitchFamily="2" charset="-122"/>
                <a:sym typeface="Wingdings" panose="05000000000000000000" pitchFamily="2" charset="2"/>
              </a:rPr>
              <a:t>1</a:t>
            </a:r>
            <a:r>
              <a:rPr lang="zh-CN" altLang="en-US" sz="2000">
                <a:latin typeface="华文宋体" panose="02010600040101010101" pitchFamily="2" charset="-122"/>
                <a:ea typeface="华文宋体" panose="02010600040101010101" pitchFamily="2" charset="-122"/>
              </a:rPr>
              <a:t>）颜值即正义。在美妆、服装和养生产品的消费水平增速远高于</a:t>
            </a:r>
            <a:r>
              <a:rPr lang="en-US" altLang="zh-CN" sz="2000">
                <a:latin typeface="华文宋体" panose="02010600040101010101" pitchFamily="2" charset="-122"/>
                <a:ea typeface="华文宋体" panose="02010600040101010101" pitchFamily="2" charset="-122"/>
              </a:rPr>
              <a:t>Y</a:t>
            </a:r>
            <a:r>
              <a:rPr lang="zh-CN" altLang="en-US" sz="2000">
                <a:latin typeface="华文宋体" panose="02010600040101010101" pitchFamily="2" charset="-122"/>
                <a:ea typeface="华文宋体" panose="02010600040101010101" pitchFamily="2" charset="-122"/>
              </a:rPr>
              <a:t>世代。在选择产品时，更青睐于美好、有质感、萌趣的外观造型；（</a:t>
            </a:r>
            <a:r>
              <a:rPr lang="en-US" altLang="zh-CN" sz="2000">
                <a:latin typeface="华文宋体" panose="02010600040101010101" pitchFamily="2" charset="-122"/>
                <a:ea typeface="华文宋体" panose="02010600040101010101" pitchFamily="2" charset="-122"/>
              </a:rPr>
              <a:t>2</a:t>
            </a:r>
            <a:r>
              <a:rPr lang="zh-CN" altLang="en-US" sz="2000">
                <a:latin typeface="华文宋体" panose="02010600040101010101" pitchFamily="2" charset="-122"/>
                <a:ea typeface="华文宋体" panose="02010600040101010101" pitchFamily="2" charset="-122"/>
              </a:rPr>
              <a:t>）更更倾向于为兴趣付费，比如电竞比赛、运动装备等；（</a:t>
            </a:r>
            <a:r>
              <a:rPr lang="en-US" altLang="zh-CN" sz="2000">
                <a:latin typeface="华文宋体" panose="02010600040101010101" pitchFamily="2" charset="-122"/>
                <a:ea typeface="华文宋体" panose="02010600040101010101" pitchFamily="2" charset="-122"/>
              </a:rPr>
              <a:t>3</a:t>
            </a:r>
            <a:r>
              <a:rPr lang="zh-CN" altLang="en-US" sz="2000">
                <a:latin typeface="华文宋体" panose="02010600040101010101" pitchFamily="2" charset="-122"/>
                <a:ea typeface="华文宋体" panose="02010600040101010101" pitchFamily="2" charset="-122"/>
              </a:rPr>
              <a:t>）是懒经济的主要群体。更倾向于网上购物。热衷宅文化，在线电影、短视频和直播等；（</a:t>
            </a:r>
            <a:r>
              <a:rPr lang="en-US" altLang="zh-CN" sz="2000">
                <a:latin typeface="华文宋体" panose="02010600040101010101" pitchFamily="2" charset="-122"/>
                <a:ea typeface="华文宋体" panose="02010600040101010101" pitchFamily="2" charset="-122"/>
              </a:rPr>
              <a:t>4</a:t>
            </a:r>
            <a:r>
              <a:rPr lang="zh-CN" altLang="en-US" sz="2000">
                <a:latin typeface="华文宋体" panose="02010600040101010101" pitchFamily="2" charset="-122"/>
                <a:ea typeface="华文宋体" panose="02010600040101010101" pitchFamily="2" charset="-122"/>
              </a:rPr>
              <a:t>）热爱个体自由，追求独特思想。毕马威最近调查显示，</a:t>
            </a:r>
            <a:r>
              <a:rPr lang="en-US" altLang="zh-CN" sz="2000">
                <a:latin typeface="华文宋体" panose="02010600040101010101" pitchFamily="2" charset="-122"/>
                <a:ea typeface="华文宋体" panose="02010600040101010101" pitchFamily="2" charset="-122"/>
              </a:rPr>
              <a:t>77%</a:t>
            </a:r>
            <a:r>
              <a:rPr lang="zh-CN" altLang="en-US" sz="2000">
                <a:latin typeface="华文宋体" panose="02010600040101010101" pitchFamily="2" charset="-122"/>
                <a:ea typeface="华文宋体" panose="02010600040101010101" pitchFamily="2" charset="-122"/>
              </a:rPr>
              <a:t>的消费者选择迎合他们口味的产品和服务；（</a:t>
            </a:r>
            <a:r>
              <a:rPr lang="en-US" altLang="zh-CN" sz="2000">
                <a:latin typeface="华文宋体" panose="02010600040101010101" pitchFamily="2" charset="-122"/>
                <a:ea typeface="华文宋体" panose="02010600040101010101" pitchFamily="2" charset="-122"/>
              </a:rPr>
              <a:t>5</a:t>
            </a:r>
            <a:r>
              <a:rPr lang="zh-CN" altLang="en-US" sz="2000">
                <a:latin typeface="华文宋体" panose="02010600040101010101" pitchFamily="2" charset="-122"/>
                <a:ea typeface="华文宋体" panose="02010600040101010101" pitchFamily="2" charset="-122"/>
              </a:rPr>
              <a:t>）中国</a:t>
            </a:r>
            <a:r>
              <a:rPr lang="en-US" altLang="zh-CN" sz="2000">
                <a:latin typeface="华文宋体" panose="02010600040101010101" pitchFamily="2" charset="-122"/>
                <a:ea typeface="华文宋体" panose="02010600040101010101" pitchFamily="2" charset="-122"/>
              </a:rPr>
              <a:t>Z</a:t>
            </a:r>
            <a:r>
              <a:rPr lang="zh-CN" altLang="en-US" sz="2000">
                <a:latin typeface="华文宋体" panose="02010600040101010101" pitchFamily="2" charset="-122"/>
                <a:ea typeface="华文宋体" panose="02010600040101010101" pitchFamily="2" charset="-122"/>
              </a:rPr>
              <a:t>世代受全家宠爱，被家庭给予最多的物质关怀。统计显示，中国</a:t>
            </a:r>
            <a:r>
              <a:rPr lang="en-US" altLang="zh-CN" sz="2000">
                <a:latin typeface="华文宋体" panose="02010600040101010101" pitchFamily="2" charset="-122"/>
                <a:ea typeface="华文宋体" panose="02010600040101010101" pitchFamily="2" charset="-122"/>
              </a:rPr>
              <a:t>Z</a:t>
            </a:r>
            <a:r>
              <a:rPr lang="zh-CN" altLang="en-US" sz="2000">
                <a:latin typeface="华文宋体" panose="02010600040101010101" pitchFamily="2" charset="-122"/>
                <a:ea typeface="华文宋体" panose="02010600040101010101" pitchFamily="2" charset="-122"/>
              </a:rPr>
              <a:t>世代消费支出占家庭支出的</a:t>
            </a:r>
            <a:r>
              <a:rPr lang="en-US" altLang="zh-CN" sz="2000">
                <a:latin typeface="华文宋体" panose="02010600040101010101" pitchFamily="2" charset="-122"/>
                <a:ea typeface="华文宋体" panose="02010600040101010101" pitchFamily="2" charset="-122"/>
              </a:rPr>
              <a:t>15%</a:t>
            </a:r>
            <a:r>
              <a:rPr lang="zh-CN" altLang="en-US" sz="2000">
                <a:latin typeface="华文宋体" panose="02010600040101010101" pitchFamily="2" charset="-122"/>
                <a:ea typeface="华文宋体" panose="02010600040101010101" pitchFamily="2" charset="-122"/>
              </a:rPr>
              <a:t>。</a:t>
            </a:r>
            <a:endParaRPr lang="en-US" altLang="zh-CN" sz="2000">
              <a:latin typeface="华文宋体" panose="02010600040101010101" pitchFamily="2" charset="-122"/>
              <a:ea typeface="华文宋体" panose="02010600040101010101" pitchFamily="2" charset="-122"/>
            </a:endParaRPr>
          </a:p>
          <a:p>
            <a:pPr algn="just"/>
            <a:r>
              <a:rPr lang="zh-CN" altLang="en-US" sz="2000">
                <a:latin typeface="华文宋体" panose="02010600040101010101" pitchFamily="2" charset="-122"/>
                <a:ea typeface="华文宋体" panose="02010600040101010101" pitchFamily="2" charset="-122"/>
              </a:rPr>
              <a:t>资料来源：</a:t>
            </a:r>
            <a:r>
              <a:rPr lang="en-US" altLang="zh-CN" sz="2000">
                <a:latin typeface="华文宋体" panose="02010600040101010101" pitchFamily="2" charset="-122"/>
                <a:ea typeface="华文宋体" panose="02010600040101010101" pitchFamily="2" charset="-122"/>
              </a:rPr>
              <a:t>《</a:t>
            </a:r>
            <a:r>
              <a:rPr lang="zh-CN" altLang="en-US" sz="2000">
                <a:latin typeface="华文宋体" panose="02010600040101010101" pitchFamily="2" charset="-122"/>
                <a:ea typeface="华文宋体" panose="02010600040101010101" pitchFamily="2" charset="-122"/>
              </a:rPr>
              <a:t>新航空</a:t>
            </a:r>
            <a:r>
              <a:rPr lang="en-US" altLang="zh-CN" sz="2000">
                <a:latin typeface="华文宋体" panose="02010600040101010101" pitchFamily="2" charset="-122"/>
                <a:ea typeface="华文宋体" panose="02010600040101010101" pitchFamily="2" charset="-122"/>
              </a:rPr>
              <a:t>》2020.11</a:t>
            </a:r>
            <a:endParaRPr lang="zh-CN" altLang="en-US" sz="2000">
              <a:latin typeface="华文宋体" panose="02010600040101010101" pitchFamily="2" charset="-122"/>
              <a:ea typeface="华文宋体" panose="02010600040101010101" pitchFamily="2" charset="-122"/>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EF691A8A-BFEA-41F8-8748-5B2964891524}"/>
              </a:ext>
            </a:extLst>
          </p:cNvPr>
          <p:cNvSpPr>
            <a:spLocks noGrp="1" noChangeArrowheads="1"/>
          </p:cNvSpPr>
          <p:nvPr>
            <p:ph type="title"/>
          </p:nvPr>
        </p:nvSpPr>
        <p:spPr bwMode="auto">
          <a:xfrm>
            <a:off x="457200" y="620713"/>
            <a:ext cx="8229600"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附录：文学作品中的金融活动</a:t>
            </a:r>
          </a:p>
        </p:txBody>
      </p:sp>
      <p:sp>
        <p:nvSpPr>
          <p:cNvPr id="88067" name="内容占位符 2">
            <a:extLst>
              <a:ext uri="{FF2B5EF4-FFF2-40B4-BE49-F238E27FC236}">
                <a16:creationId xmlns:a16="http://schemas.microsoft.com/office/drawing/2014/main" id="{624D87C4-7927-4AA5-99A4-234CC7215922}"/>
              </a:ext>
            </a:extLst>
          </p:cNvPr>
          <p:cNvSpPr>
            <a:spLocks noGrp="1" noChangeArrowheads="1"/>
          </p:cNvSpPr>
          <p:nvPr>
            <p:ph idx="1"/>
          </p:nvPr>
        </p:nvSpPr>
        <p:spPr>
          <a:xfrm>
            <a:off x="457200" y="1443038"/>
            <a:ext cx="7772400" cy="4114800"/>
          </a:xfrm>
        </p:spPr>
        <p:txBody>
          <a:bodyPr/>
          <a:lstStyle/>
          <a:p>
            <a:r>
              <a:rPr lang="en-US" altLang="zh-CN" sz="1600">
                <a:ea typeface="宋体" panose="02010600030101010101" pitchFamily="2" charset="-122"/>
              </a:rPr>
              <a:t>《</a:t>
            </a:r>
            <a:r>
              <a:rPr lang="zh-CN" altLang="en-US" sz="1600">
                <a:ea typeface="宋体" panose="02010600030101010101" pitchFamily="2" charset="-122"/>
              </a:rPr>
              <a:t>威尼斯商人</a:t>
            </a:r>
            <a:r>
              <a:rPr lang="en-US" altLang="zh-CN" sz="1600">
                <a:ea typeface="宋体" panose="02010600030101010101" pitchFamily="2" charset="-122"/>
              </a:rPr>
              <a:t>》 </a:t>
            </a:r>
            <a:r>
              <a:rPr lang="zh-CN" altLang="en-US" sz="1600">
                <a:ea typeface="宋体" panose="02010600030101010101" pitchFamily="2" charset="-122"/>
              </a:rPr>
              <a:t>是英国戏剧家威廉</a:t>
            </a:r>
            <a:r>
              <a:rPr lang="en-US" altLang="zh-CN" sz="1600">
                <a:ea typeface="宋体" panose="02010600030101010101" pitchFamily="2" charset="-122"/>
              </a:rPr>
              <a:t>·</a:t>
            </a:r>
            <a:r>
              <a:rPr lang="zh-CN" altLang="en-US" sz="1600">
                <a:ea typeface="宋体" panose="02010600030101010101" pitchFamily="2" charset="-122"/>
              </a:rPr>
              <a:t>莎士比亚创作的戏剧，是一部具有讽刺性的喜剧。大约作于</a:t>
            </a:r>
            <a:r>
              <a:rPr lang="en-US" altLang="zh-CN" sz="1600">
                <a:ea typeface="宋体" panose="02010600030101010101" pitchFamily="2" charset="-122"/>
              </a:rPr>
              <a:t>1596~1597</a:t>
            </a:r>
            <a:r>
              <a:rPr lang="zh-CN" altLang="en-US" sz="1600">
                <a:ea typeface="宋体" panose="02010600030101010101" pitchFamily="2" charset="-122"/>
              </a:rPr>
              <a:t>年。该剧的剧情是通过三条线索展开的：一条是鲍西亚选亲；一条是杰西卡与罗兰佐恋爱和私奔；还有一条是“割一磅肉”的契约纠纷。剧本的主题是歌颂仁爱、友谊和爱情，同时也反映了资本主义早期商业资产阶级与高利贷者之间的矛盾，表现了作者对资产阶级社会中金钱、法律和宗教等问题的人文主义思想。这部剧作的一个重要文学成就，就是塑造了夏洛克这一唯利是图、冷酷无情的高利贷者的典型形象。</a:t>
            </a:r>
            <a:endParaRPr lang="en-US" altLang="zh-CN" sz="1600">
              <a:ea typeface="宋体" panose="02010600030101010101" pitchFamily="2" charset="-122"/>
            </a:endParaRPr>
          </a:p>
          <a:p>
            <a:r>
              <a:rPr lang="zh-CN" altLang="en-US" sz="1600">
                <a:ea typeface="宋体" panose="02010600030101010101" pitchFamily="2" charset="-122"/>
              </a:rPr>
              <a:t>威尼斯商人安东尼奥是个宽厚为怀的富商，与另外一位犹太人夏洛克的高利贷政策恰恰相反。安东尼奥的一位好朋友巴萨尼奥因要向贝尔蒙特的一位继承了万贯家财的美丽女郎鲍西娅求婚，而向他告贷三千块金币，而安东尼奥身边已无余钱，只有向夏洛克以他那尚未回港的商船为抵押品，借三千块金币。夏洛克因为安东尼奥借钱给人不要利息，影响高利贷行业，又侮辱过自己，所以仇恨安东尼奥，乘签订借款契约之机设下圈套，伺机报复。</a:t>
            </a:r>
            <a:endParaRPr lang="en-US" altLang="zh-CN" sz="1600">
              <a:ea typeface="宋体" panose="02010600030101010101" pitchFamily="2" charset="-122"/>
            </a:endParaRPr>
          </a:p>
          <a:p>
            <a:r>
              <a:rPr lang="en-US" altLang="zh-CN" sz="1600">
                <a:ea typeface="宋体" panose="02010600030101010101" pitchFamily="2" charset="-122"/>
              </a:rPr>
              <a:t>《</a:t>
            </a:r>
            <a:r>
              <a:rPr lang="zh-CN" altLang="en-US" sz="1600">
                <a:ea typeface="宋体" panose="02010600030101010101" pitchFamily="2" charset="-122"/>
              </a:rPr>
              <a:t>包法利夫人</a:t>
            </a:r>
            <a:r>
              <a:rPr lang="en-US" altLang="zh-CN" sz="1600">
                <a:ea typeface="宋体" panose="02010600030101010101" pitchFamily="2" charset="-122"/>
              </a:rPr>
              <a:t>》</a:t>
            </a:r>
            <a:r>
              <a:rPr lang="zh-CN" altLang="en-US" sz="1600">
                <a:ea typeface="宋体" panose="02010600030101010101" pitchFamily="2" charset="-122"/>
              </a:rPr>
              <a:t>是法国作家福楼拜创作的长篇小说。讲述的是一个受过贵族化教育的农家女爱玛的故事。她瞧不起当乡镇医生的丈夫包法利，梦想着传奇式的爱情。可是她的两度偷情非但没有给她带来幸福，却使她自己成为高利贷者盘剥的对象。最后她积债如山，走投无路，只好服毒自尽。</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9370C-89E8-71A4-760D-0A5A8F49B425}"/>
              </a:ext>
            </a:extLst>
          </p:cNvPr>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聊斋志异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刘夫人白话版</a:t>
            </a:r>
          </a:p>
        </p:txBody>
      </p:sp>
      <p:sp>
        <p:nvSpPr>
          <p:cNvPr id="3" name="内容占位符 2">
            <a:extLst>
              <a:ext uri="{FF2B5EF4-FFF2-40B4-BE49-F238E27FC236}">
                <a16:creationId xmlns:a16="http://schemas.microsoft.com/office/drawing/2014/main" id="{806E1A0F-50E0-F03C-B342-45FD7CA5E5B8}"/>
              </a:ext>
            </a:extLst>
          </p:cNvPr>
          <p:cNvSpPr>
            <a:spLocks noGrp="1"/>
          </p:cNvSpPr>
          <p:nvPr>
            <p:ph idx="1"/>
          </p:nvPr>
        </p:nvSpPr>
        <p:spPr>
          <a:xfrm>
            <a:off x="457200" y="1268760"/>
            <a:ext cx="8001000" cy="5112568"/>
          </a:xfrm>
        </p:spPr>
        <p:txBody>
          <a:bodyPr/>
          <a:lstStyle/>
          <a:p>
            <a:r>
              <a:rPr lang="zh-CN" altLang="en-US" sz="1200" dirty="0">
                <a:latin typeface="宋体" panose="02010600030101010101" pitchFamily="2" charset="-122"/>
                <a:ea typeface="宋体" panose="02010600030101010101" pitchFamily="2" charset="-122"/>
              </a:rPr>
              <a:t>妇人笑着说：“我故去的丈夫姓刘，客居江西，因为遭到意外变故突然去世。我这未亡人，独自住在这荒僻的地方，家境也日益败落。虽然有两个孙子，不是像鸱鸮一样凶顽不驯，就是像驽骀一样愚钝无能。公子虽然和我们不同姓，但也是隔了一代的骨肉至亲。而且你生性忠厚诚朴，所以我很冒昧地和你相见。也没有别的事情麻烦你，我稍微存有几两银子，想请你拿去到江湖上做买卖，分得一部分利润，也比像案头萤那样，只知苦读清贫而死好多了。”廉生推辞说自己年轻，又是个书呆子，恐怕辜负了她的重托。刘夫人说：“你要打算好好读书，首先要解决生活问题。公子很聪明，到哪里去不可以</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于是命婢女取出银子来，当面交付八百多两。廉生十分惶恐，再三推辞。刘夫人说：“我也知道你不习惯作买卖，但是试着干一干，我想不会不顺利。”廉生顾虑这么多钱自己一人不能胜任，打算找一个同伙合作经商。刘夫人说：“不必这样，只找一个朴实谨慎、懂得商务的仆人，为公子跑腿办事就足够了。”于是她伸出纤长的手指掐算了一卦说：“找一个姓伍的吉利。”就叫仆人备马，装上银子送廉生出发，说：“到了腊月底，我洗干净杯盘，恭候给公子洗尘。”又转头对仆人说：“这匹马调理得很驯良了，可以乘骑，就送给公子吧，不要牵回来了。”</a:t>
            </a:r>
          </a:p>
          <a:p>
            <a:r>
              <a:rPr lang="zh-CN" altLang="en-US" sz="1200" dirty="0">
                <a:latin typeface="宋体" panose="02010600030101010101" pitchFamily="2" charset="-122"/>
                <a:ea typeface="宋体" panose="02010600030101010101" pitchFamily="2" charset="-122"/>
              </a:rPr>
              <a:t>廉生回到家，才四更多天，仆人拴好了马就自己回去了。第二天，廉生多方寻找伙计，果然找到一个姓伍的人，于是用高价雇用了他。姓伍的曾多年出门经商，又为人耿直，办事认真。于是廉生把钱财全托付给他。两人来往跋涉于荆襄一带，年底才回来，计算一下，获得了三倍的利润。廉生因为得到姓伍的伙计的帮助很多，在工钱之外，另给了他一些赏赐。并商议着把这些赏钱分加在其它帐目内，不让主人知道。</a:t>
            </a:r>
          </a:p>
          <a:p>
            <a:r>
              <a:rPr lang="zh-CN" altLang="en-US" sz="1200" dirty="0">
                <a:latin typeface="宋体" panose="02010600030101010101" pitchFamily="2" charset="-122"/>
                <a:ea typeface="宋体" panose="02010600030101010101" pitchFamily="2" charset="-122"/>
              </a:rPr>
              <a:t>他们刚刚回到家，刘夫人已经派人来迎请了，于是他们就与来接的人一起去了刘夫人家。只见堂上已经摆好了丰盛的筵席。刘夫人出来了，再三慰问他的劳苦。廉生交纳了钱财之后，就把帐簿呈交出来，刘夫人放在一边不看。一会儿大家入了席。还伴有歌舞音乐。在外屋也给姓伍的伙计摆了酒席，让他尽量喝醉了才回去。因为廉生没有家室，便留在刘夫人家守岁。</a:t>
            </a:r>
          </a:p>
          <a:p>
            <a:r>
              <a:rPr lang="zh-CN" altLang="en-US" sz="1200" dirty="0">
                <a:latin typeface="宋体" panose="02010600030101010101" pitchFamily="2" charset="-122"/>
                <a:ea typeface="宋体" panose="02010600030101010101" pitchFamily="2" charset="-122"/>
              </a:rPr>
              <a:t>第二天，廉生又要求检查帐目，盘点财物，刘夫人笑着说：“以后不必这样，我早已计算好了。”于是拿出一本帐簿给廉生看，登记得十分详尽，连他赠给仆人的赏钱，也记载在上面。廉生惊愕地说：“夫人真是位神人啊</a:t>
            </a:r>
            <a:r>
              <a:rPr lang="en-US" altLang="zh-CN" sz="1200" dirty="0">
                <a:latin typeface="宋体" panose="02010600030101010101" pitchFamily="2" charset="-122"/>
                <a:ea typeface="宋体" panose="02010600030101010101" pitchFamily="2" charset="-122"/>
              </a:rPr>
              <a:t>!”</a:t>
            </a:r>
            <a:endParaRPr lang="zh-CN" altLang="en-US" sz="1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73534891"/>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C19F0-497A-4296-95BA-EFFD84DADDAB}"/>
              </a:ext>
            </a:extLst>
          </p:cNvPr>
          <p:cNvSpPr>
            <a:spLocks noGrp="1"/>
          </p:cNvSpPr>
          <p:nvPr>
            <p:ph type="title"/>
          </p:nvPr>
        </p:nvSpPr>
        <p:spPr>
          <a:xfrm>
            <a:off x="457200" y="437802"/>
            <a:ext cx="8229600" cy="979835"/>
          </a:xfrm>
        </p:spPr>
        <p:txBody>
          <a:bodyPr/>
          <a:lstStyle/>
          <a:p>
            <a:r>
              <a:rPr lang="zh-CN" altLang="en-US" sz="4000" dirty="0">
                <a:latin typeface="宋体" panose="02010600030101010101" pitchFamily="2" charset="-122"/>
                <a:ea typeface="宋体" panose="02010600030101010101" pitchFamily="2" charset="-122"/>
              </a:rPr>
              <a:t>蜜蜂具有为后代储藏的本能</a:t>
            </a:r>
          </a:p>
        </p:txBody>
      </p:sp>
      <p:sp>
        <p:nvSpPr>
          <p:cNvPr id="3" name="内容占位符 2">
            <a:extLst>
              <a:ext uri="{FF2B5EF4-FFF2-40B4-BE49-F238E27FC236}">
                <a16:creationId xmlns:a16="http://schemas.microsoft.com/office/drawing/2014/main" id="{8C7EDDEF-BA42-469E-9A4F-96B3BB7502B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B4A1BF4-D43D-4344-B93E-E730382DCA58}"/>
              </a:ext>
            </a:extLst>
          </p:cNvPr>
          <p:cNvPicPr>
            <a:picLocks noChangeAspect="1"/>
          </p:cNvPicPr>
          <p:nvPr/>
        </p:nvPicPr>
        <p:blipFill>
          <a:blip r:embed="rId2"/>
          <a:stretch>
            <a:fillRect/>
          </a:stretch>
        </p:blipFill>
        <p:spPr>
          <a:xfrm>
            <a:off x="457200" y="2204864"/>
            <a:ext cx="4254941" cy="2815952"/>
          </a:xfrm>
          <a:prstGeom prst="rect">
            <a:avLst/>
          </a:prstGeom>
        </p:spPr>
      </p:pic>
      <p:pic>
        <p:nvPicPr>
          <p:cNvPr id="7" name="图片 6">
            <a:extLst>
              <a:ext uri="{FF2B5EF4-FFF2-40B4-BE49-F238E27FC236}">
                <a16:creationId xmlns:a16="http://schemas.microsoft.com/office/drawing/2014/main" id="{6DFA6E91-FDF6-4316-9102-22A028D52A3E}"/>
              </a:ext>
            </a:extLst>
          </p:cNvPr>
          <p:cNvPicPr>
            <a:picLocks noChangeAspect="1"/>
          </p:cNvPicPr>
          <p:nvPr/>
        </p:nvPicPr>
        <p:blipFill>
          <a:blip r:embed="rId3"/>
          <a:stretch>
            <a:fillRect/>
          </a:stretch>
        </p:blipFill>
        <p:spPr>
          <a:xfrm>
            <a:off x="4940741" y="2204864"/>
            <a:ext cx="3667125" cy="2124075"/>
          </a:xfrm>
          <a:prstGeom prst="rect">
            <a:avLst/>
          </a:prstGeom>
        </p:spPr>
      </p:pic>
    </p:spTree>
    <p:extLst>
      <p:ext uri="{BB962C8B-B14F-4D97-AF65-F5344CB8AC3E}">
        <p14:creationId xmlns:p14="http://schemas.microsoft.com/office/powerpoint/2010/main" val="2641486134"/>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DBA9A-90EB-2034-7CDE-0B91FA50436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3C6FD7D-F73D-5DC0-060A-0B85889447D5}"/>
              </a:ext>
            </a:extLst>
          </p:cNvPr>
          <p:cNvSpPr>
            <a:spLocks noGrp="1"/>
          </p:cNvSpPr>
          <p:nvPr>
            <p:ph idx="1"/>
          </p:nvPr>
        </p:nvSpPr>
        <p:spPr/>
        <p:txBody>
          <a:bodyPr/>
          <a:lstStyle/>
          <a:p>
            <a:endParaRPr lang="zh-CN" altLang="en-US"/>
          </a:p>
        </p:txBody>
      </p:sp>
      <p:pic>
        <p:nvPicPr>
          <p:cNvPr id="1026" name="Picture 2" descr="图片">
            <a:extLst>
              <a:ext uri="{FF2B5EF4-FFF2-40B4-BE49-F238E27FC236}">
                <a16:creationId xmlns:a16="http://schemas.microsoft.com/office/drawing/2014/main" id="{B86F1EDD-8CFE-046C-8802-4478AC116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55" y="380194"/>
            <a:ext cx="8475445" cy="60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30085"/>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37209-E3F8-3A86-3422-154539CC9BD0}"/>
              </a:ext>
            </a:extLst>
          </p:cNvPr>
          <p:cNvSpPr>
            <a:spLocks noGrp="1"/>
          </p:cNvSpPr>
          <p:nvPr>
            <p:ph type="title"/>
          </p:nvPr>
        </p:nvSpPr>
        <p:spPr>
          <a:xfrm>
            <a:off x="457200" y="418476"/>
            <a:ext cx="8229600" cy="1143000"/>
          </a:xfrm>
        </p:spPr>
        <p:txBody>
          <a:bodyPr/>
          <a:lstStyle/>
          <a:p>
            <a:r>
              <a:rPr lang="zh-CN" altLang="en-US" sz="4400" dirty="0">
                <a:latin typeface="宋体" panose="02010600030101010101" pitchFamily="2" charset="-122"/>
                <a:ea typeface="宋体" panose="02010600030101010101" pitchFamily="2" charset="-122"/>
              </a:rPr>
              <a:t>导入案例</a:t>
            </a:r>
            <a:r>
              <a:rPr lang="en-US" altLang="zh-CN" sz="4400" dirty="0">
                <a:latin typeface="宋体" panose="02010600030101010101" pitchFamily="2" charset="-122"/>
                <a:ea typeface="宋体" panose="02010600030101010101" pitchFamily="2" charset="-122"/>
              </a:rPr>
              <a:t>2</a:t>
            </a:r>
            <a:endParaRPr lang="zh-CN" altLang="en-US" sz="44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089B18B-D198-CBF8-EB48-17FADD180F9F}"/>
              </a:ext>
            </a:extLst>
          </p:cNvPr>
          <p:cNvSpPr>
            <a:spLocks noGrp="1"/>
          </p:cNvSpPr>
          <p:nvPr>
            <p:ph idx="1"/>
          </p:nvPr>
        </p:nvSpPr>
        <p:spPr>
          <a:xfrm>
            <a:off x="685800" y="1762018"/>
            <a:ext cx="7772400" cy="2724364"/>
          </a:xfrm>
        </p:spPr>
        <p:txBody>
          <a:bodyPr/>
          <a:lstStyle/>
          <a:p>
            <a:r>
              <a:rPr lang="zh-CN" altLang="en-US" dirty="0">
                <a:latin typeface="宋体" panose="02010600030101010101" pitchFamily="2" charset="-122"/>
                <a:ea typeface="宋体" panose="02010600030101010101" pitchFamily="2" charset="-122"/>
              </a:rPr>
              <a:t>为以对很快到来的</a:t>
            </a:r>
            <a:r>
              <a:rPr lang="zh-CN" altLang="en-US" sz="3200" dirty="0">
                <a:latin typeface="宋体" panose="02010600030101010101" pitchFamily="2" charset="-122"/>
                <a:ea typeface="宋体" panose="02010600030101010101" pitchFamily="2" charset="-122"/>
              </a:rPr>
              <a:t>中秋节</a:t>
            </a:r>
            <a:r>
              <a:rPr lang="zh-CN" altLang="en-US" dirty="0">
                <a:latin typeface="宋体" panose="02010600030101010101" pitchFamily="2" charset="-122"/>
                <a:ea typeface="宋体" panose="02010600030101010101" pitchFamily="2" charset="-122"/>
              </a:rPr>
              <a:t>对月饼的大量需求，</a:t>
            </a:r>
            <a:r>
              <a:rPr lang="zh-CN" altLang="en-US" sz="3200" dirty="0">
                <a:latin typeface="宋体" panose="02010600030101010101" pitchFamily="2" charset="-122"/>
                <a:ea typeface="宋体" panose="02010600030101010101" pitchFamily="2" charset="-122"/>
              </a:rPr>
              <a:t>某月饼厂拟增大产量。但目前资金不足以购买足够的原材料，于是以房屋作为抵押向银行贷款</a:t>
            </a:r>
            <a:r>
              <a:rPr lang="en-US" altLang="zh-CN" sz="3200" dirty="0">
                <a:latin typeface="宋体" panose="02010600030101010101" pitchFamily="2" charset="-122"/>
                <a:ea typeface="宋体" panose="02010600030101010101" pitchFamily="2" charset="-122"/>
              </a:rPr>
              <a:t>300</a:t>
            </a:r>
            <a:r>
              <a:rPr lang="zh-CN" altLang="en-US" sz="3200" dirty="0">
                <a:latin typeface="宋体" panose="02010600030101010101" pitchFamily="2" charset="-122"/>
                <a:ea typeface="宋体" panose="02010600030101010101" pitchFamily="2" charset="-122"/>
              </a:rPr>
              <a:t>万元，利率</a:t>
            </a:r>
            <a:r>
              <a:rPr lang="en-US" altLang="zh-CN" sz="3200" dirty="0">
                <a:latin typeface="宋体" panose="02010600030101010101" pitchFamily="2" charset="-122"/>
                <a:ea typeface="宋体" panose="02010600030101010101" pitchFamily="2" charset="-122"/>
              </a:rPr>
              <a:t>3%</a:t>
            </a:r>
            <a:r>
              <a:rPr lang="zh-CN" altLang="en-US" sz="3200" dirty="0">
                <a:latin typeface="宋体" panose="02010600030101010101" pitchFamily="2" charset="-122"/>
                <a:ea typeface="宋体" panose="02010600030101010101" pitchFamily="2" charset="-122"/>
              </a:rPr>
              <a:t>，贷款期限为</a:t>
            </a:r>
            <a:r>
              <a:rPr lang="en-US" altLang="zh-CN" sz="3200" dirty="0">
                <a:latin typeface="宋体" panose="02010600030101010101" pitchFamily="2" charset="-122"/>
                <a:ea typeface="宋体" panose="02010600030101010101" pitchFamily="2" charset="-122"/>
              </a:rPr>
              <a:t>3</a:t>
            </a:r>
            <a:r>
              <a:rPr lang="zh-CN" altLang="en-US" sz="3200" dirty="0">
                <a:latin typeface="宋体" panose="02010600030101010101" pitchFamily="2" charset="-122"/>
                <a:ea typeface="宋体" panose="02010600030101010101" pitchFamily="2" charset="-122"/>
              </a:rPr>
              <a:t>个月。</a:t>
            </a:r>
          </a:p>
        </p:txBody>
      </p:sp>
    </p:spTree>
    <p:extLst>
      <p:ext uri="{BB962C8B-B14F-4D97-AF65-F5344CB8AC3E}">
        <p14:creationId xmlns:p14="http://schemas.microsoft.com/office/powerpoint/2010/main" val="1502266191"/>
      </p:ext>
    </p:ext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A0EF4-954A-CD54-9A1F-4A183B99548E}"/>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5AF79F77-10B6-B61B-A80F-0F679C31823B}"/>
              </a:ext>
            </a:extLst>
          </p:cNvPr>
          <p:cNvSpPr>
            <a:spLocks noGrp="1"/>
          </p:cNvSpPr>
          <p:nvPr>
            <p:ph idx="1"/>
          </p:nvPr>
        </p:nvSpPr>
        <p:spPr/>
        <p:txBody>
          <a:bodyPr/>
          <a:lstStyle/>
          <a:p>
            <a:endParaRPr lang="zh-CN" altLang="en-US"/>
          </a:p>
        </p:txBody>
      </p:sp>
      <p:pic>
        <p:nvPicPr>
          <p:cNvPr id="2050" name="Picture 2" descr="图片">
            <a:extLst>
              <a:ext uri="{FF2B5EF4-FFF2-40B4-BE49-F238E27FC236}">
                <a16:creationId xmlns:a16="http://schemas.microsoft.com/office/drawing/2014/main" id="{79684D44-6EBA-E732-DC7B-07C64CC66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02970"/>
            <a:ext cx="8458200" cy="549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91457"/>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58809-A0A9-492B-0880-FF128C4CACB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B93B431-D355-2916-9DCD-9FE7F457DCBE}"/>
              </a:ext>
            </a:extLst>
          </p:cNvPr>
          <p:cNvSpPr>
            <a:spLocks noGrp="1"/>
          </p:cNvSpPr>
          <p:nvPr>
            <p:ph idx="1"/>
          </p:nvPr>
        </p:nvSpPr>
        <p:spPr/>
        <p:txBody>
          <a:bodyPr/>
          <a:lstStyle/>
          <a:p>
            <a:endParaRPr lang="zh-CN" altLang="en-US"/>
          </a:p>
        </p:txBody>
      </p:sp>
      <p:pic>
        <p:nvPicPr>
          <p:cNvPr id="3074" name="Picture 2" descr="图片">
            <a:extLst>
              <a:ext uri="{FF2B5EF4-FFF2-40B4-BE49-F238E27FC236}">
                <a16:creationId xmlns:a16="http://schemas.microsoft.com/office/drawing/2014/main" id="{9E6A96B4-5CDE-F239-B493-19B76F568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82600"/>
            <a:ext cx="9144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725354"/>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A3405-9269-1593-AF27-5A4ADBF35F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711267E-64BA-3CB2-6AC5-820CACD21EFC}"/>
              </a:ext>
            </a:extLst>
          </p:cNvPr>
          <p:cNvSpPr>
            <a:spLocks noGrp="1"/>
          </p:cNvSpPr>
          <p:nvPr>
            <p:ph idx="1"/>
          </p:nvPr>
        </p:nvSpPr>
        <p:spPr/>
        <p:txBody>
          <a:bodyPr/>
          <a:lstStyle/>
          <a:p>
            <a:endParaRPr lang="zh-CN" altLang="en-US"/>
          </a:p>
        </p:txBody>
      </p:sp>
      <p:pic>
        <p:nvPicPr>
          <p:cNvPr id="4098" name="Picture 2" descr="图片">
            <a:extLst>
              <a:ext uri="{FF2B5EF4-FFF2-40B4-BE49-F238E27FC236}">
                <a16:creationId xmlns:a16="http://schemas.microsoft.com/office/drawing/2014/main" id="{9A87F4D1-02FF-B0F7-D366-4547F3D8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7038"/>
            <a:ext cx="9144000" cy="600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973774"/>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E0194-3D04-DC71-D55A-3BEBC873B8CB}"/>
              </a:ext>
            </a:extLst>
          </p:cNvPr>
          <p:cNvSpPr>
            <a:spLocks noGrp="1"/>
          </p:cNvSpPr>
          <p:nvPr>
            <p:ph type="title"/>
          </p:nvPr>
        </p:nvSpPr>
        <p:spPr>
          <a:xfrm>
            <a:off x="539552" y="533400"/>
            <a:ext cx="8229600" cy="812230"/>
          </a:xfrm>
        </p:spPr>
        <p:txBody>
          <a:bodyPr/>
          <a:lstStyle/>
          <a:p>
            <a:r>
              <a:rPr lang="zh-CN" altLang="en-US" dirty="0">
                <a:latin typeface="宋体" panose="02010600030101010101" pitchFamily="2" charset="-122"/>
                <a:ea typeface="宋体" panose="02010600030101010101" pitchFamily="2" charset="-122"/>
              </a:rPr>
              <a:t>金融离我们远吗？</a:t>
            </a:r>
          </a:p>
        </p:txBody>
      </p:sp>
      <p:sp>
        <p:nvSpPr>
          <p:cNvPr id="3" name="内容占位符 2">
            <a:extLst>
              <a:ext uri="{FF2B5EF4-FFF2-40B4-BE49-F238E27FC236}">
                <a16:creationId xmlns:a16="http://schemas.microsoft.com/office/drawing/2014/main" id="{665BF625-2114-D01D-98F5-67F42F21F39B}"/>
              </a:ext>
            </a:extLst>
          </p:cNvPr>
          <p:cNvSpPr>
            <a:spLocks noGrp="1"/>
          </p:cNvSpPr>
          <p:nvPr>
            <p:ph idx="1"/>
          </p:nvPr>
        </p:nvSpPr>
        <p:spPr>
          <a:xfrm>
            <a:off x="685800" y="1484784"/>
            <a:ext cx="7772400" cy="4680520"/>
          </a:xfrm>
        </p:spPr>
        <p:txBody>
          <a:bodyPr/>
          <a:lstStyle/>
          <a:p>
            <a:r>
              <a:rPr lang="zh-CN" altLang="en-US" sz="2800" dirty="0">
                <a:latin typeface="宋体" panose="02010600030101010101" pitchFamily="2" charset="-122"/>
                <a:ea typeface="宋体" panose="02010600030101010101" pitchFamily="2" charset="-122"/>
              </a:rPr>
              <a:t>中学：现金或银行转账交学费、生活费；买疾病保险</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大学：父母省吃俭用在银行存款为你交学费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生活费；或者你自己贷款交学费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支付生活费</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毕业</a:t>
            </a:r>
            <a:r>
              <a:rPr lang="en-US" altLang="zh-CN" sz="2800" dirty="0">
                <a:latin typeface="宋体" panose="02010600030101010101" pitchFamily="2" charset="-122"/>
                <a:ea typeface="宋体" panose="02010600030101010101" pitchFamily="2" charset="-122"/>
              </a:rPr>
              <a:t>1-3</a:t>
            </a:r>
            <a:r>
              <a:rPr lang="zh-CN" altLang="en-US" sz="2800" dirty="0">
                <a:latin typeface="宋体" panose="02010600030101010101" pitchFamily="2" charset="-122"/>
                <a:ea typeface="宋体" panose="02010600030101010101" pitchFamily="2" charset="-122"/>
              </a:rPr>
              <a:t>年：按揭买房或按揭买车；交失业险、工商险、意外险、疾病险；交社保；</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毕业</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年后：交失业险、工商险、意外险、疾病险；交社保；为自己生育小孩积累教育资金；为赡养父母积累养老资金；为自己退休积累养老资金</a:t>
            </a:r>
          </a:p>
        </p:txBody>
      </p:sp>
    </p:spTree>
    <p:extLst>
      <p:ext uri="{BB962C8B-B14F-4D97-AF65-F5344CB8AC3E}">
        <p14:creationId xmlns:p14="http://schemas.microsoft.com/office/powerpoint/2010/main" val="370602421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37209-E3F8-3A86-3422-154539CC9BD0}"/>
              </a:ext>
            </a:extLst>
          </p:cNvPr>
          <p:cNvSpPr>
            <a:spLocks noGrp="1"/>
          </p:cNvSpPr>
          <p:nvPr>
            <p:ph type="title"/>
          </p:nvPr>
        </p:nvSpPr>
        <p:spPr>
          <a:xfrm>
            <a:off x="457200" y="418476"/>
            <a:ext cx="8229600" cy="1143000"/>
          </a:xfrm>
        </p:spPr>
        <p:txBody>
          <a:bodyPr/>
          <a:lstStyle/>
          <a:p>
            <a:r>
              <a:rPr lang="zh-CN" altLang="en-US" sz="4400" dirty="0">
                <a:latin typeface="宋体" panose="02010600030101010101" pitchFamily="2" charset="-122"/>
                <a:ea typeface="宋体" panose="02010600030101010101" pitchFamily="2" charset="-122"/>
              </a:rPr>
              <a:t>导入案例</a:t>
            </a:r>
            <a:r>
              <a:rPr lang="en-US" altLang="zh-CN" sz="4400" dirty="0">
                <a:latin typeface="宋体" panose="02010600030101010101" pitchFamily="2" charset="-122"/>
                <a:ea typeface="宋体" panose="02010600030101010101" pitchFamily="2" charset="-122"/>
              </a:rPr>
              <a:t>3</a:t>
            </a:r>
            <a:endParaRPr lang="zh-CN" altLang="en-US" sz="44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089B18B-D198-CBF8-EB48-17FADD180F9F}"/>
              </a:ext>
            </a:extLst>
          </p:cNvPr>
          <p:cNvSpPr>
            <a:spLocks noGrp="1"/>
          </p:cNvSpPr>
          <p:nvPr>
            <p:ph idx="1"/>
          </p:nvPr>
        </p:nvSpPr>
        <p:spPr>
          <a:xfrm>
            <a:off x="685800" y="1762017"/>
            <a:ext cx="8001000" cy="4299736"/>
          </a:xfrm>
        </p:spPr>
        <p:txBody>
          <a:bodyPr/>
          <a:lstStyle/>
          <a:p>
            <a:r>
              <a:rPr lang="zh-CN" altLang="en-US" sz="3200" dirty="0">
                <a:latin typeface="宋体" panose="02010600030101010101" pitchFamily="2" charset="-122"/>
                <a:ea typeface="宋体" panose="02010600030101010101" pitchFamily="2" charset="-122"/>
              </a:rPr>
              <a:t>经过</a:t>
            </a:r>
            <a:r>
              <a:rPr lang="en-US" altLang="zh-CN" sz="3200" dirty="0">
                <a:latin typeface="宋体" panose="02010600030101010101" pitchFamily="2" charset="-122"/>
                <a:ea typeface="宋体" panose="02010600030101010101" pitchFamily="2" charset="-122"/>
              </a:rPr>
              <a:t>4S</a:t>
            </a:r>
            <a:r>
              <a:rPr lang="zh-CN" altLang="en-US" sz="3200" dirty="0">
                <a:latin typeface="宋体" panose="02010600030101010101" pitchFamily="2" charset="-122"/>
                <a:ea typeface="宋体" panose="02010600030101010101" pitchFamily="2" charset="-122"/>
              </a:rPr>
              <a:t>店推荐，王先生为其爱车在中国人保公司为购买了总价值</a:t>
            </a:r>
            <a:r>
              <a:rPr lang="en-US" altLang="zh-CN" sz="3200" dirty="0">
                <a:latin typeface="宋体" panose="02010600030101010101" pitchFamily="2" charset="-122"/>
                <a:ea typeface="宋体" panose="02010600030101010101" pitchFamily="2" charset="-122"/>
              </a:rPr>
              <a:t>6000</a:t>
            </a:r>
            <a:r>
              <a:rPr lang="zh-CN" altLang="en-US" sz="3200" dirty="0">
                <a:latin typeface="宋体" panose="02010600030101010101" pitchFamily="2" charset="-122"/>
                <a:ea typeface="宋体" panose="02010600030101010101" pitchFamily="2" charset="-122"/>
              </a:rPr>
              <a:t>元的车损险和第三者险。</a:t>
            </a:r>
          </a:p>
        </p:txBody>
      </p:sp>
    </p:spTree>
    <p:extLst>
      <p:ext uri="{BB962C8B-B14F-4D97-AF65-F5344CB8AC3E}">
        <p14:creationId xmlns:p14="http://schemas.microsoft.com/office/powerpoint/2010/main" val="2105704483"/>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C357D4AD-D060-45D8-95F1-CE44871C6CD4}"/>
              </a:ext>
            </a:extLst>
          </p:cNvPr>
          <p:cNvSpPr>
            <a:spLocks noGrp="1"/>
          </p:cNvSpPr>
          <p:nvPr>
            <p:ph type="title" idx="4294967295"/>
          </p:nvPr>
        </p:nvSpPr>
        <p:spPr bwMode="auto">
          <a:xfrm>
            <a:off x="323850" y="620713"/>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400" dirty="0">
                <a:ea typeface="宋体" panose="02010600030101010101" pitchFamily="2" charset="-122"/>
              </a:rPr>
              <a:t>问题</a:t>
            </a:r>
          </a:p>
        </p:txBody>
      </p:sp>
      <p:sp>
        <p:nvSpPr>
          <p:cNvPr id="3" name="TextBox 2">
            <a:extLst>
              <a:ext uri="{FF2B5EF4-FFF2-40B4-BE49-F238E27FC236}">
                <a16:creationId xmlns:a16="http://schemas.microsoft.com/office/drawing/2014/main" id="{99179E01-F1DE-4378-90D0-589AA9AF01F8}"/>
              </a:ext>
            </a:extLst>
          </p:cNvPr>
          <p:cNvSpPr txBox="1"/>
          <p:nvPr/>
        </p:nvSpPr>
        <p:spPr>
          <a:xfrm>
            <a:off x="935596" y="1988840"/>
            <a:ext cx="7272808" cy="1815882"/>
          </a:xfrm>
          <a:prstGeom prst="rect">
            <a:avLst/>
          </a:prstGeom>
          <a:noFill/>
        </p:spPr>
        <p:txBody>
          <a:bodyPr wrap="square">
            <a:spAutoFit/>
          </a:bodyPr>
          <a:lstStyle/>
          <a:p>
            <a:pPr marL="342900" indent="-342900">
              <a:buFont typeface="Arial" panose="020B0604020202020204" pitchFamily="34" charset="0"/>
              <a:buChar char="•"/>
              <a:defRPr/>
            </a:pPr>
            <a:r>
              <a:rPr lang="zh-CN" altLang="en-US" sz="2800" dirty="0">
                <a:latin typeface="华文宋体" panose="02010600040101010101" pitchFamily="2" charset="-122"/>
                <a:ea typeface="华文宋体" panose="02010600040101010101" pitchFamily="2" charset="-122"/>
              </a:rPr>
              <a:t>什么是金融？</a:t>
            </a:r>
            <a:endParaRPr lang="en-US" altLang="zh-CN" sz="2800"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defRPr/>
            </a:pPr>
            <a:r>
              <a:rPr lang="zh-CN" altLang="en-US" sz="2800" dirty="0">
                <a:latin typeface="华文宋体" panose="02010600040101010101" pitchFamily="2" charset="-122"/>
                <a:ea typeface="华文宋体" panose="02010600040101010101" pitchFamily="2" charset="-122"/>
              </a:rPr>
              <a:t>家庭和企业各自有哪些金融需求？</a:t>
            </a:r>
            <a:endParaRPr lang="en-US" altLang="zh-CN" sz="2800"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defRPr/>
            </a:pPr>
            <a:r>
              <a:rPr lang="zh-CN" altLang="en-US" sz="2800" dirty="0">
                <a:latin typeface="华文宋体" panose="02010600040101010101" pitchFamily="2" charset="-122"/>
                <a:ea typeface="华文宋体" panose="02010600040101010101" pitchFamily="2" charset="-122"/>
              </a:rPr>
              <a:t>企业组织形式有哪些？</a:t>
            </a:r>
            <a:endParaRPr lang="en-US" altLang="zh-CN" sz="2800"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defRPr/>
            </a:pPr>
            <a:r>
              <a:rPr lang="zh-CN" altLang="en-US" sz="2800" dirty="0">
                <a:latin typeface="华文宋体" panose="02010600040101010101" pitchFamily="2" charset="-122"/>
                <a:ea typeface="华文宋体" panose="02010600040101010101" pitchFamily="2" charset="-122"/>
              </a:rPr>
              <a:t>企业和金融市场存在什么关系</a:t>
            </a:r>
            <a:r>
              <a:rPr lang="en-US" altLang="zh-CN" sz="2800" dirty="0">
                <a:latin typeface="华文宋体" panose="02010600040101010101" pitchFamily="2" charset="-122"/>
                <a:ea typeface="华文宋体" panose="02010600040101010101" pitchFamily="2" charset="-122"/>
              </a:rPr>
              <a:t>?</a:t>
            </a:r>
            <a:endParaRPr lang="zh-CN" altLang="en-US" sz="2800" dirty="0">
              <a:latin typeface="+mj-lt"/>
            </a:endParaRPr>
          </a:p>
        </p:txBody>
      </p:sp>
      <p:sp>
        <p:nvSpPr>
          <p:cNvPr id="2" name="文本框 1">
            <a:extLst>
              <a:ext uri="{FF2B5EF4-FFF2-40B4-BE49-F238E27FC236}">
                <a16:creationId xmlns:a16="http://schemas.microsoft.com/office/drawing/2014/main" id="{E813539E-CA96-4F86-9F96-6C1893E2C292}"/>
              </a:ext>
            </a:extLst>
          </p:cNvPr>
          <p:cNvSpPr txBox="1"/>
          <p:nvPr/>
        </p:nvSpPr>
        <p:spPr>
          <a:xfrm>
            <a:off x="1259632" y="4797152"/>
            <a:ext cx="4040187" cy="954107"/>
          </a:xfrm>
          <a:prstGeom prst="rect">
            <a:avLst/>
          </a:prstGeom>
          <a:noFill/>
        </p:spPr>
        <p:txBody>
          <a:bodyPr>
            <a:spAutoFit/>
          </a:bodyPr>
          <a:lstStyle/>
          <a:p>
            <a:pPr>
              <a:defRPr/>
            </a:pPr>
            <a:r>
              <a:rPr lang="zh-CN" altLang="en-US" sz="2800" dirty="0">
                <a:latin typeface="华文宋体" panose="02010600040101010101" pitchFamily="2" charset="-122"/>
                <a:ea typeface="华文宋体" panose="02010600040101010101" pitchFamily="2" charset="-122"/>
              </a:rPr>
              <a:t>案例</a:t>
            </a:r>
            <a:endParaRPr lang="en-US" altLang="zh-CN" sz="2800" dirty="0">
              <a:latin typeface="华文宋体" panose="02010600040101010101" pitchFamily="2" charset="-122"/>
              <a:ea typeface="华文宋体" panose="02010600040101010101" pitchFamily="2" charset="-122"/>
            </a:endParaRPr>
          </a:p>
          <a:p>
            <a:pPr marL="457200" indent="-457200">
              <a:buFont typeface="Arial" panose="020B0604020202020204" pitchFamily="34" charset="0"/>
              <a:buChar char="•"/>
              <a:defRPr/>
            </a:pPr>
            <a:r>
              <a:rPr lang="zh-CN" altLang="en-US" sz="2800" dirty="0">
                <a:latin typeface="华文宋体" panose="02010600040101010101" pitchFamily="2" charset="-122"/>
                <a:ea typeface="华文宋体" panose="02010600040101010101" pitchFamily="2" charset="-122"/>
              </a:rPr>
              <a:t>某企业</a:t>
            </a:r>
            <a:r>
              <a:rPr lang="en-US" altLang="zh-CN" sz="2800" dirty="0">
                <a:latin typeface="华文宋体" panose="02010600040101010101" pitchFamily="2" charset="-122"/>
                <a:ea typeface="华文宋体" panose="02010600040101010101" pitchFamily="2" charset="-122"/>
              </a:rPr>
              <a:t>IPO</a:t>
            </a:r>
            <a:r>
              <a:rPr lang="zh-CN" altLang="en-US" sz="2800" dirty="0">
                <a:latin typeface="华文宋体" panose="02010600040101010101" pitchFamily="2" charset="-122"/>
                <a:ea typeface="华文宋体" panose="02010600040101010101" pitchFamily="2" charset="-122"/>
              </a:rPr>
              <a:t>案例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E2E35-BD8E-EAEC-4708-0B6872FE53FE}"/>
              </a:ext>
            </a:extLst>
          </p:cNvPr>
          <p:cNvSpPr>
            <a:spLocks noGrp="1"/>
          </p:cNvSpPr>
          <p:nvPr>
            <p:ph type="title"/>
          </p:nvPr>
        </p:nvSpPr>
        <p:spPr>
          <a:xfrm>
            <a:off x="540668" y="404664"/>
            <a:ext cx="8229600" cy="868958"/>
          </a:xfrm>
        </p:spPr>
        <p:txBody>
          <a:bodyPr/>
          <a:lstStyle/>
          <a:p>
            <a:r>
              <a:rPr lang="zh-CN" altLang="en-US" dirty="0">
                <a:latin typeface="宋体" panose="02010600030101010101" pitchFamily="2" charset="-122"/>
                <a:ea typeface="宋体" panose="02010600030101010101" pitchFamily="2" charset="-122"/>
              </a:rPr>
              <a:t>什么是金融？</a:t>
            </a:r>
          </a:p>
        </p:txBody>
      </p:sp>
      <p:sp>
        <p:nvSpPr>
          <p:cNvPr id="3" name="内容占位符 2">
            <a:extLst>
              <a:ext uri="{FF2B5EF4-FFF2-40B4-BE49-F238E27FC236}">
                <a16:creationId xmlns:a16="http://schemas.microsoft.com/office/drawing/2014/main" id="{1A118C7F-7570-9ABF-32AA-7FEB32A82DC5}"/>
              </a:ext>
            </a:extLst>
          </p:cNvPr>
          <p:cNvSpPr>
            <a:spLocks noGrp="1"/>
          </p:cNvSpPr>
          <p:nvPr>
            <p:ph idx="1"/>
          </p:nvPr>
        </p:nvSpPr>
        <p:spPr>
          <a:xfrm>
            <a:off x="395536" y="1371600"/>
            <a:ext cx="8519864" cy="4505672"/>
          </a:xfrm>
        </p:spPr>
        <p:txBody>
          <a:bodyPr/>
          <a:lstStyle/>
          <a:p>
            <a:r>
              <a:rPr lang="zh-CN" altLang="en-US" sz="2800" dirty="0">
                <a:latin typeface="宋体" panose="02010600030101010101" pitchFamily="2" charset="-122"/>
                <a:ea typeface="宋体" panose="02010600030101010101" pitchFamily="2" charset="-122"/>
              </a:rPr>
              <a:t>金融</a:t>
            </a:r>
            <a:r>
              <a:rPr lang="en-US" altLang="zh-CN" sz="2800" dirty="0">
                <a:latin typeface="宋体" panose="02010600030101010101" pitchFamily="2" charset="-122"/>
                <a:ea typeface="宋体" panose="02010600030101010101" pitchFamily="2" charset="-122"/>
              </a:rPr>
              <a:t>Finance</a:t>
            </a:r>
            <a:r>
              <a:rPr lang="zh-CN" altLang="en-US" sz="2800" dirty="0">
                <a:latin typeface="宋体" panose="02010600030101010101" pitchFamily="2" charset="-122"/>
                <a:ea typeface="宋体" panose="02010600030101010101" pitchFamily="2" charset="-122"/>
              </a:rPr>
              <a:t>，顾名思义，是指资金（货币形式）的融通。从有钱者手里流向缺钱者那里，体现出人们之间的借贷关系或投资关系。</a:t>
            </a:r>
            <a:endParaRPr lang="en-US" altLang="zh-CN" sz="28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从个人流向个人，从个人流向企业（机构），从机构流向机构，从机构流向企业和个人。</a:t>
            </a:r>
          </a:p>
          <a:p>
            <a:r>
              <a:rPr lang="zh-CN" altLang="en-US" sz="2800" dirty="0">
                <a:latin typeface="宋体" panose="02010600030101010101" pitchFamily="2" charset="-122"/>
                <a:ea typeface="宋体" panose="02010600030101010101" pitchFamily="2" charset="-122"/>
              </a:rPr>
              <a:t>举例</a:t>
            </a:r>
            <a:endParaRPr lang="en-US" altLang="zh-CN" sz="28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李同学向张同学借入</a:t>
            </a:r>
            <a:r>
              <a:rPr lang="en-US" altLang="zh-CN" sz="2400" dirty="0">
                <a:latin typeface="宋体" panose="02010600030101010101" pitchFamily="2" charset="-122"/>
                <a:ea typeface="宋体" panose="02010600030101010101" pitchFamily="2" charset="-122"/>
              </a:rPr>
              <a:t>1000</a:t>
            </a:r>
            <a:r>
              <a:rPr lang="zh-CN" altLang="en-US" sz="2400" dirty="0">
                <a:latin typeface="宋体" panose="02010600030101010101" pitchFamily="2" charset="-122"/>
                <a:ea typeface="宋体" panose="02010600030101010101" pitchFamily="2" charset="-122"/>
              </a:rPr>
              <a:t>元，承诺</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月后归还。</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某企业以设备做担保，向银行借入</a:t>
            </a:r>
            <a:r>
              <a:rPr lang="en-US" altLang="zh-CN" sz="2400" dirty="0">
                <a:latin typeface="宋体" panose="02010600030101010101" pitchFamily="2" charset="-122"/>
                <a:ea typeface="宋体" panose="02010600030101010101" pitchFamily="2" charset="-122"/>
              </a:rPr>
              <a:t>1000</a:t>
            </a:r>
            <a:r>
              <a:rPr lang="zh-CN" altLang="en-US" sz="2400" dirty="0">
                <a:latin typeface="宋体" panose="02010600030101010101" pitchFamily="2" charset="-122"/>
                <a:ea typeface="宋体" panose="02010600030101010101" pitchFamily="2" charset="-122"/>
              </a:rPr>
              <a:t>万元，承诺半年后还。</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某企业向社会发行股票，拟筹集资金</a:t>
            </a:r>
            <a:r>
              <a:rPr lang="en-US" altLang="zh-CN" sz="2400" dirty="0">
                <a:latin typeface="宋体" panose="02010600030101010101" pitchFamily="2" charset="-122"/>
                <a:ea typeface="宋体" panose="02010600030101010101" pitchFamily="2" charset="-122"/>
              </a:rPr>
              <a:t>50</a:t>
            </a:r>
            <a:r>
              <a:rPr lang="zh-CN" altLang="en-US" sz="2400" dirty="0">
                <a:latin typeface="宋体" panose="02010600030101010101" pitchFamily="2" charset="-122"/>
                <a:ea typeface="宋体" panose="02010600030101010101" pitchFamily="2" charset="-122"/>
              </a:rPr>
              <a:t>亿元，以扩建生产线和研发新产品。</a:t>
            </a:r>
          </a:p>
        </p:txBody>
      </p:sp>
    </p:spTree>
    <p:extLst>
      <p:ext uri="{BB962C8B-B14F-4D97-AF65-F5344CB8AC3E}">
        <p14:creationId xmlns:p14="http://schemas.microsoft.com/office/powerpoint/2010/main" val="19252670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12D6D598-FADF-4BF8-A220-FE6C459D0E31}"/>
              </a:ext>
            </a:extLst>
          </p:cNvPr>
          <p:cNvSpPr>
            <a:spLocks noChangeArrowheads="1"/>
          </p:cNvSpPr>
          <p:nvPr/>
        </p:nvSpPr>
        <p:spPr bwMode="auto">
          <a:xfrm>
            <a:off x="395536" y="1580577"/>
            <a:ext cx="8424936" cy="4213910"/>
          </a:xfrm>
          <a:prstGeom prst="rect">
            <a:avLst/>
          </a:prstGeom>
          <a:noFill/>
          <a:ln w="9525">
            <a:noFill/>
            <a:miter lim="800000"/>
            <a:headEnd/>
            <a:tailEnd/>
          </a:ln>
          <a:effectLst/>
        </p:spPr>
        <p:txBody>
          <a:bodyPr wrap="square">
            <a:spAutoFit/>
          </a:bodyPr>
          <a:lstStyle/>
          <a:p>
            <a:pPr marL="457200" indent="-457200" eaLnBrk="1" latinLnBrk="1" hangingPunct="1">
              <a:lnSpc>
                <a:spcPct val="105000"/>
              </a:lnSpc>
              <a:buFont typeface="Wingdings" pitchFamily="2" charset="2"/>
              <a:buChar char="l"/>
              <a:defRPr/>
            </a:pPr>
            <a:r>
              <a:rPr kumimoji="1" lang="zh-CN" altLang="en-US" sz="3200" dirty="0">
                <a:latin typeface="华文宋体" panose="02010600040101010101" pitchFamily="2" charset="-122"/>
                <a:ea typeface="华文宋体" panose="02010600040101010101" pitchFamily="2" charset="-122"/>
              </a:rPr>
              <a:t>金融是指市场经济和货币经济条件下，人们跨期配置稀缺资源的行为（博迪等，</a:t>
            </a:r>
            <a:r>
              <a:rPr kumimoji="1" lang="en-US" altLang="zh-CN" sz="3200" dirty="0">
                <a:latin typeface="华文宋体" panose="02010600040101010101" pitchFamily="2" charset="-122"/>
                <a:ea typeface="华文宋体" panose="02010600040101010101" pitchFamily="2" charset="-122"/>
              </a:rPr>
              <a:t>2000</a:t>
            </a:r>
            <a:r>
              <a:rPr kumimoji="1" lang="zh-CN" altLang="en-US" sz="3200" dirty="0">
                <a:latin typeface="华文宋体" panose="02010600040101010101" pitchFamily="2" charset="-122"/>
                <a:ea typeface="华文宋体" panose="02010600040101010101" pitchFamily="2" charset="-122"/>
              </a:rPr>
              <a:t>），体现目前物品与未来物品，目前消费与未来消费的交换关系 。</a:t>
            </a:r>
            <a:endParaRPr kumimoji="1" lang="en-US" altLang="zh-CN" sz="3200" dirty="0">
              <a:latin typeface="华文宋体" panose="02010600040101010101" pitchFamily="2" charset="-122"/>
              <a:ea typeface="华文宋体" panose="02010600040101010101" pitchFamily="2" charset="-122"/>
            </a:endParaRPr>
          </a:p>
          <a:p>
            <a:pPr marL="457200" indent="-457200" eaLnBrk="1" latinLnBrk="1" hangingPunct="1">
              <a:lnSpc>
                <a:spcPct val="105000"/>
              </a:lnSpc>
              <a:buFont typeface="Wingdings" pitchFamily="2" charset="2"/>
              <a:buChar char="l"/>
              <a:defRPr/>
            </a:pPr>
            <a:r>
              <a:rPr kumimoji="1" lang="zh-CN" altLang="en-US" sz="3200" dirty="0">
                <a:latin typeface="华文宋体" panose="02010600040101010101" pitchFamily="2" charset="-122"/>
                <a:ea typeface="华文宋体" panose="02010600040101010101" pitchFamily="2" charset="-122"/>
              </a:rPr>
              <a:t>金融学是研究人们在不确定条件下跨期配置稀缺资源的学问</a:t>
            </a:r>
            <a:r>
              <a:rPr kumimoji="1" lang="zh-CN" altLang="en-US" sz="3200" dirty="0">
                <a:effectLst>
                  <a:outerShdw blurRad="38100" dist="38100" dir="2700000" algn="tl">
                    <a:srgbClr val="FFFFFF"/>
                  </a:outerShdw>
                </a:effectLst>
                <a:latin typeface="华文宋体" panose="02010600040101010101" pitchFamily="2" charset="-122"/>
                <a:ea typeface="华文宋体" panose="02010600040101010101" pitchFamily="2" charset="-122"/>
              </a:rPr>
              <a:t>。</a:t>
            </a:r>
            <a:endParaRPr kumimoji="1" lang="en-US" altLang="zh-CN" sz="3200" dirty="0">
              <a:effectLst>
                <a:outerShdw blurRad="38100" dist="38100" dir="2700000" algn="tl">
                  <a:srgbClr val="FFFFFF"/>
                </a:outerShdw>
              </a:effectLst>
              <a:latin typeface="华文宋体" panose="02010600040101010101" pitchFamily="2" charset="-122"/>
              <a:ea typeface="华文宋体" panose="02010600040101010101" pitchFamily="2" charset="-122"/>
            </a:endParaRPr>
          </a:p>
          <a:p>
            <a:pPr marL="457200" indent="-457200" eaLnBrk="1" latinLnBrk="1" hangingPunct="1">
              <a:lnSpc>
                <a:spcPct val="105000"/>
              </a:lnSpc>
              <a:buFont typeface="Wingdings" pitchFamily="2" charset="2"/>
              <a:buChar char="l"/>
              <a:defRPr/>
            </a:pPr>
            <a:r>
              <a:rPr kumimoji="1" lang="zh-CN" altLang="en-US" sz="3200" dirty="0">
                <a:latin typeface="华文宋体" panose="02010600040101010101" pitchFamily="2" charset="-122"/>
                <a:ea typeface="华文宋体" panose="02010600040101010101" pitchFamily="2" charset="-122"/>
              </a:rPr>
              <a:t>金融学主要关注议题：跨期配置资源、资产定价、风险管理等。</a:t>
            </a:r>
            <a:endParaRPr kumimoji="1" lang="ko-KR" altLang="en-US" sz="2800" dirty="0">
              <a:latin typeface="华文宋体" panose="02010600040101010101" pitchFamily="2" charset="-122"/>
              <a:ea typeface="HY헤드라인M" pitchFamily="18" charset="-127"/>
            </a:endParaRPr>
          </a:p>
        </p:txBody>
      </p:sp>
      <p:sp>
        <p:nvSpPr>
          <p:cNvPr id="143387" name="Rectangle 27">
            <a:extLst>
              <a:ext uri="{FF2B5EF4-FFF2-40B4-BE49-F238E27FC236}">
                <a16:creationId xmlns:a16="http://schemas.microsoft.com/office/drawing/2014/main" id="{8E0378C7-177F-40A5-8038-4535C14C9528}"/>
              </a:ext>
            </a:extLst>
          </p:cNvPr>
          <p:cNvSpPr>
            <a:spLocks noChangeArrowheads="1"/>
          </p:cNvSpPr>
          <p:nvPr/>
        </p:nvSpPr>
        <p:spPr bwMode="auto">
          <a:xfrm>
            <a:off x="249238" y="549275"/>
            <a:ext cx="6770687" cy="646113"/>
          </a:xfrm>
          <a:prstGeom prst="rect">
            <a:avLst/>
          </a:prstGeom>
          <a:noFill/>
          <a:ln w="9525">
            <a:noFill/>
            <a:miter lim="800000"/>
            <a:headEnd/>
            <a:tailEnd/>
          </a:ln>
          <a:effectLst/>
        </p:spPr>
        <p:txBody>
          <a:bodyPr>
            <a:spAutoFit/>
          </a:bodyPr>
          <a:lstStyle/>
          <a:p>
            <a:pPr eaLnBrk="1" latinLnBrk="1" hangingPunct="1">
              <a:buSzPct val="80000"/>
              <a:buFont typeface="Wingdings" pitchFamily="2" charset="2"/>
              <a:buChar char="r"/>
              <a:defRPr/>
            </a:pPr>
            <a:r>
              <a:rPr kumimoji="1" lang="en-US" altLang="zh-CN" sz="3600" b="1" dirty="0">
                <a:latin typeface="Arial" pitchFamily="34" charset="0"/>
                <a:ea typeface="黑体" pitchFamily="49" charset="-122"/>
              </a:rPr>
              <a:t> </a:t>
            </a:r>
            <a:r>
              <a:rPr lang="zh-CN" altLang="en-US" sz="3600" b="1" dirty="0">
                <a:effectLst>
                  <a:outerShdw blurRad="38100" dist="38100" dir="2700000" algn="tl">
                    <a:srgbClr val="000000"/>
                  </a:outerShdw>
                </a:effectLst>
                <a:latin typeface="Times New Roman" pitchFamily="18" charset="0"/>
              </a:rPr>
              <a:t>金融的本质</a:t>
            </a:r>
            <a:endParaRPr lang="en-US" altLang="zh-CN" sz="3600" b="1" dirty="0">
              <a:effectLst>
                <a:outerShdw blurRad="38100" dist="38100" dir="2700000" algn="tl">
                  <a:srgbClr val="000000"/>
                </a:outerShdw>
              </a:effectLst>
              <a:latin typeface="Times New Roman" pitchFamily="18" charset="0"/>
            </a:endParaRPr>
          </a:p>
        </p:txBody>
      </p:sp>
    </p:spTree>
    <p:extLst>
      <p:ext uri="{BB962C8B-B14F-4D97-AF65-F5344CB8AC3E}">
        <p14:creationId xmlns:p14="http://schemas.microsoft.com/office/powerpoint/2010/main" val="220059669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62">
                                            <p:txEl>
                                              <p:pRg st="0" end="0"/>
                                            </p:txEl>
                                          </p:spTgt>
                                        </p:tgtEl>
                                        <p:attrNameLst>
                                          <p:attrName>style.visibility</p:attrName>
                                        </p:attrNameLst>
                                      </p:cBhvr>
                                      <p:to>
                                        <p:strVal val="visible"/>
                                      </p:to>
                                    </p:set>
                                    <p:anim calcmode="lin" valueType="num">
                                      <p:cBhvr additive="base">
                                        <p:cTn id="7" dur="500" fill="hold"/>
                                        <p:tgtEl>
                                          <p:spTgt spid="1433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6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62">
                                            <p:txEl>
                                              <p:pRg st="1" end="1"/>
                                            </p:txEl>
                                          </p:spTgt>
                                        </p:tgtEl>
                                        <p:attrNameLst>
                                          <p:attrName>style.visibility</p:attrName>
                                        </p:attrNameLst>
                                      </p:cBhvr>
                                      <p:to>
                                        <p:strVal val="visible"/>
                                      </p:to>
                                    </p:set>
                                    <p:anim calcmode="lin" valueType="num">
                                      <p:cBhvr additive="base">
                                        <p:cTn id="11" dur="500" fill="hold"/>
                                        <p:tgtEl>
                                          <p:spTgt spid="14336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6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362">
                                            <p:txEl>
                                              <p:pRg st="2" end="2"/>
                                            </p:txEl>
                                          </p:spTgt>
                                        </p:tgtEl>
                                        <p:attrNameLst>
                                          <p:attrName>style.visibility</p:attrName>
                                        </p:attrNameLst>
                                      </p:cBhvr>
                                      <p:to>
                                        <p:strVal val="visible"/>
                                      </p:to>
                                    </p:set>
                                    <p:anim calcmode="lin" valueType="num">
                                      <p:cBhvr additive="base">
                                        <p:cTn id="15" dur="500" fill="hold"/>
                                        <p:tgtEl>
                                          <p:spTgt spid="14336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33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管理学院">
  <a:themeElements>
    <a:clrScheme name="">
      <a:dk1>
        <a:srgbClr val="000000"/>
      </a:dk1>
      <a:lt1>
        <a:srgbClr val="FFFFFF"/>
      </a:lt1>
      <a:dk2>
        <a:srgbClr val="008A84"/>
      </a:dk2>
      <a:lt2>
        <a:srgbClr val="FFFFFF"/>
      </a:lt2>
      <a:accent1>
        <a:srgbClr val="618FFD"/>
      </a:accent1>
      <a:accent2>
        <a:srgbClr val="FAFD00"/>
      </a:accent2>
      <a:accent3>
        <a:srgbClr val="FFFFFF"/>
      </a:accent3>
      <a:accent4>
        <a:srgbClr val="000000"/>
      </a:accent4>
      <a:accent5>
        <a:srgbClr val="B7C6FE"/>
      </a:accent5>
      <a:accent6>
        <a:srgbClr val="E3E500"/>
      </a:accent6>
      <a:hlink>
        <a:srgbClr val="00FFFF"/>
      </a:hlink>
      <a:folHlink>
        <a:srgbClr val="8CF4EA"/>
      </a:folHlink>
    </a:clrScheme>
    <a:fontScheme name="管理学院">
      <a:majorFont>
        <a:latin typeface="Times New Roman"/>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管理学院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管理学院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管理学院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管理学院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管理学院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管理学院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管理学院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管理学院">
  <a:themeElements>
    <a:clrScheme name="">
      <a:dk1>
        <a:srgbClr val="000000"/>
      </a:dk1>
      <a:lt1>
        <a:srgbClr val="FFFFFF"/>
      </a:lt1>
      <a:dk2>
        <a:srgbClr val="008A84"/>
      </a:dk2>
      <a:lt2>
        <a:srgbClr val="FFFFFF"/>
      </a:lt2>
      <a:accent1>
        <a:srgbClr val="618FFD"/>
      </a:accent1>
      <a:accent2>
        <a:srgbClr val="FAFD00"/>
      </a:accent2>
      <a:accent3>
        <a:srgbClr val="FFFFFF"/>
      </a:accent3>
      <a:accent4>
        <a:srgbClr val="000000"/>
      </a:accent4>
      <a:accent5>
        <a:srgbClr val="B7C6FE"/>
      </a:accent5>
      <a:accent6>
        <a:srgbClr val="E3E500"/>
      </a:accent6>
      <a:hlink>
        <a:srgbClr val="00FFFF"/>
      </a:hlink>
      <a:folHlink>
        <a:srgbClr val="8CF4EA"/>
      </a:folHlink>
    </a:clrScheme>
    <a:fontScheme name="管理学院">
      <a:majorFont>
        <a:latin typeface="Times New Roman"/>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管理学院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管理学院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管理学院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管理学院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管理学院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管理学院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管理学院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自定义 1">
      <a:majorFont>
        <a:latin typeface="Arial Rounded MT Bold"/>
        <a:ea typeface="等线"/>
        <a:cs typeface=""/>
      </a:majorFont>
      <a:minorFont>
        <a:latin typeface="Cambria Math"/>
        <a:ea typeface="华文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_기본 디자인">
  <a:themeElements>
    <a:clrScheme name="13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3_기본 디자인">
      <a:majorFont>
        <a:latin typeface="Gulim"/>
        <a:ea typeface="宋体"/>
        <a:cs typeface=""/>
      </a:majorFont>
      <a:minorFont>
        <a:latin typeface="Guli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3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3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3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3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3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3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3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3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3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3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3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3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4_기본 디자인">
  <a:themeElements>
    <a:clrScheme name="14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4_기본 디자인">
      <a:majorFont>
        <a:latin typeface="Gulim"/>
        <a:ea typeface="宋体"/>
        <a:cs typeface=""/>
      </a:majorFont>
      <a:minorFont>
        <a:latin typeface="Guli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4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4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4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4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4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4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4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4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4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4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4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4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管理学院">
  <a:themeElements>
    <a:clrScheme name="">
      <a:dk1>
        <a:srgbClr val="000000"/>
      </a:dk1>
      <a:lt1>
        <a:srgbClr val="FFFFFF"/>
      </a:lt1>
      <a:dk2>
        <a:srgbClr val="008A84"/>
      </a:dk2>
      <a:lt2>
        <a:srgbClr val="FFFFFF"/>
      </a:lt2>
      <a:accent1>
        <a:srgbClr val="618FFD"/>
      </a:accent1>
      <a:accent2>
        <a:srgbClr val="FAFD00"/>
      </a:accent2>
      <a:accent3>
        <a:srgbClr val="FFFFFF"/>
      </a:accent3>
      <a:accent4>
        <a:srgbClr val="000000"/>
      </a:accent4>
      <a:accent5>
        <a:srgbClr val="B7C6FE"/>
      </a:accent5>
      <a:accent6>
        <a:srgbClr val="E3E500"/>
      </a:accent6>
      <a:hlink>
        <a:srgbClr val="00FFFF"/>
      </a:hlink>
      <a:folHlink>
        <a:srgbClr val="8CF4EA"/>
      </a:folHlink>
    </a:clrScheme>
    <a:fontScheme name="1_管理学院">
      <a:majorFont>
        <a:latin typeface="Times New Roman"/>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_管理学院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管理学院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管理学院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管理学院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管理学院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管理学院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管理学院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5_기본 디자인">
  <a:themeElements>
    <a:clrScheme name="1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_기본 디자인">
      <a:majorFont>
        <a:latin typeface="Gulim"/>
        <a:ea typeface="宋体"/>
        <a:cs typeface=""/>
      </a:majorFont>
      <a:minorFont>
        <a:latin typeface="Guli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6_기본 디자인">
  <a:themeElements>
    <a:clrScheme name="16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6_기본 디자인">
      <a:majorFont>
        <a:latin typeface="Gulim"/>
        <a:ea typeface="宋体"/>
        <a:cs typeface=""/>
      </a:majorFont>
      <a:minorFont>
        <a:latin typeface="Guli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6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ading Grid">
  <a:themeElements>
    <a:clrScheme name="1_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fontScheme name="1_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_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1_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1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1_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1_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1_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1_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C:\WINDOWS\Application Data\Microsoft\Templates\管理学院.pot</Template>
  <TotalTime>22580</TotalTime>
  <Words>5905</Words>
  <Application>Microsoft Office PowerPoint</Application>
  <PresentationFormat>顶置</PresentationFormat>
  <Paragraphs>289</Paragraphs>
  <Slides>53</Slides>
  <Notes>8</Notes>
  <HiddenSlides>0</HiddenSlides>
  <MMClips>0</MMClips>
  <ScaleCrop>false</ScaleCrop>
  <HeadingPairs>
    <vt:vector size="8" baseType="variant">
      <vt:variant>
        <vt:lpstr>已用的字体</vt:lpstr>
      </vt:variant>
      <vt:variant>
        <vt:i4>20</vt:i4>
      </vt:variant>
      <vt:variant>
        <vt:lpstr>主题</vt:lpstr>
      </vt:variant>
      <vt:variant>
        <vt:i4>13</vt:i4>
      </vt:variant>
      <vt:variant>
        <vt:lpstr>嵌入 OLE 服务器</vt:lpstr>
      </vt:variant>
      <vt:variant>
        <vt:i4>2</vt:i4>
      </vt:variant>
      <vt:variant>
        <vt:lpstr>幻灯片标题</vt:lpstr>
      </vt:variant>
      <vt:variant>
        <vt:i4>53</vt:i4>
      </vt:variant>
    </vt:vector>
  </HeadingPairs>
  <TitlesOfParts>
    <vt:vector size="88" baseType="lpstr">
      <vt:lpstr>-apple-system</vt:lpstr>
      <vt:lpstr>Gulim</vt:lpstr>
      <vt:lpstr>N Helvetica Narrow</vt:lpstr>
      <vt:lpstr>ZapfDingbats</vt:lpstr>
      <vt:lpstr>仿宋</vt:lpstr>
      <vt:lpstr>黑体</vt:lpstr>
      <vt:lpstr>华文仿宋</vt:lpstr>
      <vt:lpstr>华文宋体</vt:lpstr>
      <vt:lpstr>隶书</vt:lpstr>
      <vt:lpstr>宋体</vt:lpstr>
      <vt:lpstr>Arial</vt:lpstr>
      <vt:lpstr>Arial Rounded MT Bold</vt:lpstr>
      <vt:lpstr>Calibri</vt:lpstr>
      <vt:lpstr>Cambria Math</vt:lpstr>
      <vt:lpstr>Constantia</vt:lpstr>
      <vt:lpstr>Garamond</vt:lpstr>
      <vt:lpstr>Tahoma</vt:lpstr>
      <vt:lpstr>Times</vt:lpstr>
      <vt:lpstr>Times New Roman</vt:lpstr>
      <vt:lpstr>Wingdings</vt:lpstr>
      <vt:lpstr>管理学院</vt:lpstr>
      <vt:lpstr>13_기본 디자인</vt:lpstr>
      <vt:lpstr>14_기본 디자인</vt:lpstr>
      <vt:lpstr>1_管理学院</vt:lpstr>
      <vt:lpstr>Stream</vt:lpstr>
      <vt:lpstr>15_기본 디자인</vt:lpstr>
      <vt:lpstr>16_기본 디자인</vt:lpstr>
      <vt:lpstr>1_Fading Grid</vt:lpstr>
      <vt:lpstr>Office 主题</vt:lpstr>
      <vt:lpstr>1_Stream</vt:lpstr>
      <vt:lpstr>Office 主题​​</vt:lpstr>
      <vt:lpstr>2_管理学院</vt:lpstr>
      <vt:lpstr>Textured</vt:lpstr>
      <vt:lpstr>Image</vt:lpstr>
      <vt:lpstr>Chart</vt:lpstr>
      <vt:lpstr>模块1 金融与金融系统  1-3章 </vt:lpstr>
      <vt:lpstr>本模块主要内容</vt:lpstr>
      <vt:lpstr>第1章金融学概述</vt:lpstr>
      <vt:lpstr>导入案例1</vt:lpstr>
      <vt:lpstr>导入案例2</vt:lpstr>
      <vt:lpstr>导入案例3</vt:lpstr>
      <vt:lpstr>问题</vt:lpstr>
      <vt:lpstr>什么是金融？</vt:lpstr>
      <vt:lpstr>PowerPoint 演示文稿</vt:lpstr>
      <vt:lpstr>PowerPoint 演示文稿</vt:lpstr>
      <vt:lpstr>金融对人们有什么好处？</vt:lpstr>
      <vt:lpstr>PowerPoint 演示文稿</vt:lpstr>
      <vt:lpstr>金融对人类社会发展的重要性 —金融促进资本积累、科技进步、经济增长、减贫减灾、绿色经济（双碳）。</vt:lpstr>
      <vt:lpstr>家庭金融活动与决策</vt:lpstr>
      <vt:lpstr>消费和储蓄决策</vt:lpstr>
      <vt:lpstr>附：融资决策：助学贷款案例 </vt:lpstr>
      <vt:lpstr>企业金融活动与决策</vt:lpstr>
      <vt:lpstr>股票发行案例</vt:lpstr>
      <vt:lpstr>企业组织形式 经历了个人所有制-合伙制-公司制演变历程</vt:lpstr>
      <vt:lpstr>股份公司和证券市场起源</vt:lpstr>
      <vt:lpstr>股份有限公司和股票市场的作用</vt:lpstr>
      <vt:lpstr>公司制下所有权和管理权的分离及管理目标 所有权和管理权分离引发道德风险问题</vt:lpstr>
      <vt:lpstr>企业与金融市场的关系</vt:lpstr>
      <vt:lpstr>本章小结</vt:lpstr>
      <vt:lpstr>附录：金融的历史</vt:lpstr>
      <vt:lpstr>附录：金融的历史（续）</vt:lpstr>
      <vt:lpstr>附录：金融的历史（续）</vt:lpstr>
      <vt:lpstr>附录：金融的历史（续）                        </vt:lpstr>
      <vt:lpstr>PowerPoint 演示文稿</vt:lpstr>
      <vt:lpstr>PowerPoint 演示文稿</vt:lpstr>
      <vt:lpstr>PowerPoint 演示文稿</vt:lpstr>
      <vt:lpstr>PowerPoint 演示文稿</vt:lpstr>
      <vt:lpstr>PowerPoint 演示文稿</vt:lpstr>
      <vt:lpstr>附录：消费无差异曲线与边际替代率</vt:lpstr>
      <vt:lpstr>附录：具有生产/投资机会下的消费决策</vt:lpstr>
      <vt:lpstr>附录：资本市场条件下的消费/投资决策</vt:lpstr>
      <vt:lpstr>波洛尼厄斯点（Polonius）</vt:lpstr>
      <vt:lpstr>附录：费雪分离定理 （Fisher Separation Theorem）</vt:lpstr>
      <vt:lpstr>附录：将投资决策委托给经理</vt:lpstr>
      <vt:lpstr>附录：交易成本和分离定理的失效</vt:lpstr>
      <vt:lpstr>附录：世界各国储蓄率水平</vt:lpstr>
      <vt:lpstr>总储蓄占GDP比重2019年前十</vt:lpstr>
      <vt:lpstr>总储蓄占GDP比重2019年后十</vt:lpstr>
      <vt:lpstr>部分国家总储蓄占GDP比重趋势 </vt:lpstr>
      <vt:lpstr>附录：Z世代的消费观</vt:lpstr>
      <vt:lpstr>附录：文学作品中的金融活动</vt:lpstr>
      <vt:lpstr>《聊斋志异》刘夫人白话版</vt:lpstr>
      <vt:lpstr>蜜蜂具有为后代储藏的本能</vt:lpstr>
      <vt:lpstr>PowerPoint 演示文稿</vt:lpstr>
      <vt:lpstr>PowerPoint 演示文稿</vt:lpstr>
      <vt:lpstr>PowerPoint 演示文稿</vt:lpstr>
      <vt:lpstr>PowerPoint 演示文稿</vt:lpstr>
      <vt:lpstr>金融离我们远吗？</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What is Finance?</dc:title>
  <dc:creator>Zeng Yong &amp; Guo Wenxin</dc:creator>
  <cp:lastModifiedBy>Lenovo</cp:lastModifiedBy>
  <cp:revision>1480</cp:revision>
  <dcterms:created xsi:type="dcterms:W3CDTF">1998-05-22T01:40:49Z</dcterms:created>
  <dcterms:modified xsi:type="dcterms:W3CDTF">2024-10-22T09:33:17Z</dcterms:modified>
</cp:coreProperties>
</file>